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Lst>
  <p:sldIdLst>
    <p:sldId id="277" r:id="rId2"/>
    <p:sldId id="261" r:id="rId3"/>
    <p:sldId id="256" r:id="rId4"/>
    <p:sldId id="263" r:id="rId5"/>
    <p:sldId id="257" r:id="rId6"/>
    <p:sldId id="269" r:id="rId7"/>
    <p:sldId id="262" r:id="rId8"/>
    <p:sldId id="267" r:id="rId9"/>
    <p:sldId id="264" r:id="rId10"/>
    <p:sldId id="265" r:id="rId11"/>
    <p:sldId id="278" r:id="rId12"/>
    <p:sldId id="279" r:id="rId13"/>
    <p:sldId id="268" r:id="rId14"/>
    <p:sldId id="270" r:id="rId15"/>
    <p:sldId id="271" r:id="rId16"/>
    <p:sldId id="272" r:id="rId17"/>
    <p:sldId id="273" r:id="rId18"/>
    <p:sldId id="275" r:id="rId19"/>
    <p:sldId id="274" r:id="rId20"/>
    <p:sldId id="280"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snapToObjects="1">
      <p:cViewPr varScale="1">
        <p:scale>
          <a:sx n="120" d="100"/>
          <a:sy n="120" d="100"/>
        </p:scale>
        <p:origin x="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BCEE2F-30E0-4913-8CE9-A27DB0CAA636}"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1E43EB8B-3575-4AA4-8F27-EC48D64D4F6E}">
      <dgm:prSet/>
      <dgm:spPr/>
      <dgm:t>
        <a:bodyPr/>
        <a:lstStyle/>
        <a:p>
          <a:r>
            <a:rPr lang="en-US" dirty="0"/>
            <a:t>Kriti Chhabra</a:t>
          </a:r>
        </a:p>
      </dgm:t>
    </dgm:pt>
    <dgm:pt modelId="{939EDC7B-B6CE-4569-8CE7-1A743C68C92E}" type="parTrans" cxnId="{EB034E31-1122-4949-9507-072D60FD639E}">
      <dgm:prSet/>
      <dgm:spPr/>
      <dgm:t>
        <a:bodyPr/>
        <a:lstStyle/>
        <a:p>
          <a:endParaRPr lang="en-US"/>
        </a:p>
      </dgm:t>
    </dgm:pt>
    <dgm:pt modelId="{FACBE555-BBAE-4978-AC97-5CED14C3D4DE}" type="sibTrans" cxnId="{EB034E31-1122-4949-9507-072D60FD639E}">
      <dgm:prSet/>
      <dgm:spPr/>
      <dgm:t>
        <a:bodyPr/>
        <a:lstStyle/>
        <a:p>
          <a:endParaRPr lang="en-US"/>
        </a:p>
      </dgm:t>
    </dgm:pt>
    <dgm:pt modelId="{B67B9B54-652F-1E46-832C-7030B4F2374C}" type="pres">
      <dgm:prSet presAssocID="{17BCEE2F-30E0-4913-8CE9-A27DB0CAA636}" presName="Name0" presStyleCnt="0">
        <dgm:presLayoutVars>
          <dgm:dir/>
          <dgm:animLvl val="lvl"/>
          <dgm:resizeHandles val="exact"/>
        </dgm:presLayoutVars>
      </dgm:prSet>
      <dgm:spPr/>
    </dgm:pt>
    <dgm:pt modelId="{9BE8DE43-E7D2-0140-BD11-6C67A9A090A0}" type="pres">
      <dgm:prSet presAssocID="{1E43EB8B-3575-4AA4-8F27-EC48D64D4F6E}" presName="linNode" presStyleCnt="0"/>
      <dgm:spPr/>
    </dgm:pt>
    <dgm:pt modelId="{83870EAB-E1E2-3348-B77F-FEBEFA36E7D0}" type="pres">
      <dgm:prSet presAssocID="{1E43EB8B-3575-4AA4-8F27-EC48D64D4F6E}" presName="parentText" presStyleLbl="node1" presStyleIdx="0" presStyleCnt="1">
        <dgm:presLayoutVars>
          <dgm:chMax val="1"/>
          <dgm:bulletEnabled val="1"/>
        </dgm:presLayoutVars>
      </dgm:prSet>
      <dgm:spPr/>
    </dgm:pt>
  </dgm:ptLst>
  <dgm:cxnLst>
    <dgm:cxn modelId="{02A2100E-5F5B-7B48-8965-FAE6392B87BF}" type="presOf" srcId="{17BCEE2F-30E0-4913-8CE9-A27DB0CAA636}" destId="{B67B9B54-652F-1E46-832C-7030B4F2374C}" srcOrd="0" destOrd="0" presId="urn:microsoft.com/office/officeart/2005/8/layout/vList5"/>
    <dgm:cxn modelId="{EB034E31-1122-4949-9507-072D60FD639E}" srcId="{17BCEE2F-30E0-4913-8CE9-A27DB0CAA636}" destId="{1E43EB8B-3575-4AA4-8F27-EC48D64D4F6E}" srcOrd="0" destOrd="0" parTransId="{939EDC7B-B6CE-4569-8CE7-1A743C68C92E}" sibTransId="{FACBE555-BBAE-4978-AC97-5CED14C3D4DE}"/>
    <dgm:cxn modelId="{474743AA-A6F2-FE40-8EAF-0E2743D5EBC5}" type="presOf" srcId="{1E43EB8B-3575-4AA4-8F27-EC48D64D4F6E}" destId="{83870EAB-E1E2-3348-B77F-FEBEFA36E7D0}" srcOrd="0" destOrd="0" presId="urn:microsoft.com/office/officeart/2005/8/layout/vList5"/>
    <dgm:cxn modelId="{950F3C44-ED49-614F-A980-72576788F175}" type="presParOf" srcId="{B67B9B54-652F-1E46-832C-7030B4F2374C}" destId="{9BE8DE43-E7D2-0140-BD11-6C67A9A090A0}" srcOrd="0" destOrd="0" presId="urn:microsoft.com/office/officeart/2005/8/layout/vList5"/>
    <dgm:cxn modelId="{B8593943-493E-464C-B531-AEE1DB393ED0}" type="presParOf" srcId="{9BE8DE43-E7D2-0140-BD11-6C67A9A090A0}" destId="{83870EAB-E1E2-3348-B77F-FEBEFA36E7D0}"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496D5BC-D1C2-A841-94A2-5052D4C535D4}"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030998FA-5FAC-134D-97F4-91B3DF085B4B}">
      <dgm:prSet phldrT="[Text]"/>
      <dgm:spPr/>
      <dgm:t>
        <a:bodyPr/>
        <a:lstStyle/>
        <a:p>
          <a:r>
            <a:rPr lang="en-GB" dirty="0"/>
            <a:t>Gerber</a:t>
          </a:r>
        </a:p>
      </dgm:t>
    </dgm:pt>
    <dgm:pt modelId="{38ECD689-1550-9044-B790-C393BC7438B0}" type="parTrans" cxnId="{4279E0E4-3CA7-EC4A-BD80-21228E062C4D}">
      <dgm:prSet/>
      <dgm:spPr/>
      <dgm:t>
        <a:bodyPr/>
        <a:lstStyle/>
        <a:p>
          <a:endParaRPr lang="en-GB"/>
        </a:p>
      </dgm:t>
    </dgm:pt>
    <dgm:pt modelId="{45EDF44C-8F43-E54F-A809-2B0CF6772DF0}" type="sibTrans" cxnId="{4279E0E4-3CA7-EC4A-BD80-21228E062C4D}">
      <dgm:prSet/>
      <dgm:spPr/>
      <dgm:t>
        <a:bodyPr/>
        <a:lstStyle/>
        <a:p>
          <a:endParaRPr lang="en-GB"/>
        </a:p>
      </dgm:t>
    </dgm:pt>
    <dgm:pt modelId="{43C77C3A-310B-614E-99E1-41342A8308B1}">
      <dgm:prSet phldrT="[Text]"/>
      <dgm:spPr/>
      <dgm:t>
        <a:bodyPr/>
        <a:lstStyle/>
        <a:p>
          <a:r>
            <a:rPr lang="en-GB" dirty="0"/>
            <a:t>Promotional link redirecting customers to our websites</a:t>
          </a:r>
        </a:p>
      </dgm:t>
    </dgm:pt>
    <dgm:pt modelId="{4BC0D145-CDDE-7E47-934A-B209B34AD12F}" type="parTrans" cxnId="{37B0AFB6-32B6-3A4B-A482-96B3DE31E89F}">
      <dgm:prSet/>
      <dgm:spPr/>
      <dgm:t>
        <a:bodyPr/>
        <a:lstStyle/>
        <a:p>
          <a:endParaRPr lang="en-GB"/>
        </a:p>
      </dgm:t>
    </dgm:pt>
    <dgm:pt modelId="{652ABD09-D1C9-5946-A081-A89F50DCA80E}" type="sibTrans" cxnId="{37B0AFB6-32B6-3A4B-A482-96B3DE31E89F}">
      <dgm:prSet/>
      <dgm:spPr/>
      <dgm:t>
        <a:bodyPr/>
        <a:lstStyle/>
        <a:p>
          <a:endParaRPr lang="en-GB"/>
        </a:p>
      </dgm:t>
    </dgm:pt>
    <dgm:pt modelId="{ED3BE932-1B8E-9340-BA1C-7883C971FF19}">
      <dgm:prSet phldrT="[Text]"/>
      <dgm:spPr/>
      <dgm:t>
        <a:bodyPr/>
        <a:lstStyle/>
        <a:p>
          <a:r>
            <a:rPr lang="en-GB" dirty="0"/>
            <a:t>On-store ads</a:t>
          </a:r>
        </a:p>
      </dgm:t>
    </dgm:pt>
    <dgm:pt modelId="{E8C914D9-FC19-8E49-8D18-2361103064E2}" type="parTrans" cxnId="{33467CBE-D5FA-FB40-8C74-C44094B4E868}">
      <dgm:prSet/>
      <dgm:spPr/>
      <dgm:t>
        <a:bodyPr/>
        <a:lstStyle/>
        <a:p>
          <a:endParaRPr lang="en-GB"/>
        </a:p>
      </dgm:t>
    </dgm:pt>
    <dgm:pt modelId="{EDD569FC-9C59-8B44-B039-BD6E2199521A}" type="sibTrans" cxnId="{33467CBE-D5FA-FB40-8C74-C44094B4E868}">
      <dgm:prSet/>
      <dgm:spPr/>
      <dgm:t>
        <a:bodyPr/>
        <a:lstStyle/>
        <a:p>
          <a:endParaRPr lang="en-GB"/>
        </a:p>
      </dgm:t>
    </dgm:pt>
    <dgm:pt modelId="{4E1EF2B8-4564-8F42-92DD-586695E298CD}">
      <dgm:prSet phldrT="[Text]"/>
      <dgm:spPr/>
      <dgm:t>
        <a:bodyPr/>
        <a:lstStyle/>
        <a:p>
          <a:r>
            <a:rPr lang="en-GB" dirty="0"/>
            <a:t>Ads in stores like Walmart, Costco and Target.</a:t>
          </a:r>
        </a:p>
      </dgm:t>
    </dgm:pt>
    <dgm:pt modelId="{E6BDCEAF-B5C5-EE4C-B061-7BAB6F2F0A3C}" type="parTrans" cxnId="{ACC9ABC4-8FF5-AC40-9284-E67448BB90F0}">
      <dgm:prSet/>
      <dgm:spPr/>
      <dgm:t>
        <a:bodyPr/>
        <a:lstStyle/>
        <a:p>
          <a:endParaRPr lang="en-GB"/>
        </a:p>
      </dgm:t>
    </dgm:pt>
    <dgm:pt modelId="{DDA84FC5-7B4C-DF4D-9C52-CF0962F9FF19}" type="sibTrans" cxnId="{ACC9ABC4-8FF5-AC40-9284-E67448BB90F0}">
      <dgm:prSet/>
      <dgm:spPr/>
      <dgm:t>
        <a:bodyPr/>
        <a:lstStyle/>
        <a:p>
          <a:endParaRPr lang="en-GB"/>
        </a:p>
      </dgm:t>
    </dgm:pt>
    <dgm:pt modelId="{448F2FCA-EEDA-C446-9933-CECF79F8A0CB}">
      <dgm:prSet phldrT="[Text]"/>
      <dgm:spPr/>
      <dgm:t>
        <a:bodyPr/>
        <a:lstStyle/>
        <a:p>
          <a:r>
            <a:rPr lang="en-GB" dirty="0"/>
            <a:t>Social Media</a:t>
          </a:r>
        </a:p>
      </dgm:t>
    </dgm:pt>
    <dgm:pt modelId="{1190278F-A746-084F-9947-2E20BFA21297}" type="parTrans" cxnId="{5876C481-6E53-5344-9654-EE45C38D2A3A}">
      <dgm:prSet/>
      <dgm:spPr/>
      <dgm:t>
        <a:bodyPr/>
        <a:lstStyle/>
        <a:p>
          <a:endParaRPr lang="en-GB"/>
        </a:p>
      </dgm:t>
    </dgm:pt>
    <dgm:pt modelId="{DE62ED77-9111-2245-AE68-E63946B53A4D}" type="sibTrans" cxnId="{5876C481-6E53-5344-9654-EE45C38D2A3A}">
      <dgm:prSet/>
      <dgm:spPr/>
      <dgm:t>
        <a:bodyPr/>
        <a:lstStyle/>
        <a:p>
          <a:endParaRPr lang="en-GB"/>
        </a:p>
      </dgm:t>
    </dgm:pt>
    <dgm:pt modelId="{A9F35354-2C15-3D48-A5D8-8899A50EB31A}">
      <dgm:prSet phldrT="[Text]"/>
      <dgm:spPr/>
      <dgm:t>
        <a:bodyPr/>
        <a:lstStyle/>
        <a:p>
          <a:r>
            <a:rPr lang="en-GB" dirty="0"/>
            <a:t>You tube Kids, Instagram and Facebook</a:t>
          </a:r>
        </a:p>
      </dgm:t>
    </dgm:pt>
    <dgm:pt modelId="{3B603F31-D155-DA43-85B7-C4810035C7BA}" type="parTrans" cxnId="{BC5106C0-6E88-3F44-8218-43B00C675262}">
      <dgm:prSet/>
      <dgm:spPr/>
      <dgm:t>
        <a:bodyPr/>
        <a:lstStyle/>
        <a:p>
          <a:endParaRPr lang="en-GB"/>
        </a:p>
      </dgm:t>
    </dgm:pt>
    <dgm:pt modelId="{2CA314D4-36E5-C345-9438-E8459E6D564A}" type="sibTrans" cxnId="{BC5106C0-6E88-3F44-8218-43B00C675262}">
      <dgm:prSet/>
      <dgm:spPr/>
      <dgm:t>
        <a:bodyPr/>
        <a:lstStyle/>
        <a:p>
          <a:endParaRPr lang="en-GB"/>
        </a:p>
      </dgm:t>
    </dgm:pt>
    <dgm:pt modelId="{91BD796C-4CF6-7449-844C-F6299DD6B1E6}" type="pres">
      <dgm:prSet presAssocID="{C496D5BC-D1C2-A841-94A2-5052D4C535D4}" presName="rootnode" presStyleCnt="0">
        <dgm:presLayoutVars>
          <dgm:chMax/>
          <dgm:chPref/>
          <dgm:dir/>
          <dgm:animLvl val="lvl"/>
        </dgm:presLayoutVars>
      </dgm:prSet>
      <dgm:spPr/>
    </dgm:pt>
    <dgm:pt modelId="{0A900E73-F205-084E-9923-2BB8E1FC93E3}" type="pres">
      <dgm:prSet presAssocID="{030998FA-5FAC-134D-97F4-91B3DF085B4B}" presName="composite" presStyleCnt="0"/>
      <dgm:spPr/>
    </dgm:pt>
    <dgm:pt modelId="{8BE9A9E8-D0DD-B14C-8244-1D7271AD4F99}" type="pres">
      <dgm:prSet presAssocID="{030998FA-5FAC-134D-97F4-91B3DF085B4B}" presName="bentUpArrow1" presStyleLbl="alignImgPlace1" presStyleIdx="0" presStyleCnt="2"/>
      <dgm:spPr/>
    </dgm:pt>
    <dgm:pt modelId="{FD9750F9-AA3D-354B-A3D6-02207A87173B}" type="pres">
      <dgm:prSet presAssocID="{030998FA-5FAC-134D-97F4-91B3DF085B4B}" presName="ParentText" presStyleLbl="node1" presStyleIdx="0" presStyleCnt="3">
        <dgm:presLayoutVars>
          <dgm:chMax val="1"/>
          <dgm:chPref val="1"/>
          <dgm:bulletEnabled val="1"/>
        </dgm:presLayoutVars>
      </dgm:prSet>
      <dgm:spPr/>
    </dgm:pt>
    <dgm:pt modelId="{40DEC142-79D6-B94B-B453-E334374DA0C4}" type="pres">
      <dgm:prSet presAssocID="{030998FA-5FAC-134D-97F4-91B3DF085B4B}" presName="ChildText" presStyleLbl="revTx" presStyleIdx="0" presStyleCnt="3" custScaleX="246073" custLinFactNeighborX="96254" custLinFactNeighborY="6059">
        <dgm:presLayoutVars>
          <dgm:chMax val="0"/>
          <dgm:chPref val="0"/>
          <dgm:bulletEnabled val="1"/>
        </dgm:presLayoutVars>
      </dgm:prSet>
      <dgm:spPr/>
    </dgm:pt>
    <dgm:pt modelId="{7944018C-226A-354C-B23A-DF8A8BA0D13F}" type="pres">
      <dgm:prSet presAssocID="{45EDF44C-8F43-E54F-A809-2B0CF6772DF0}" presName="sibTrans" presStyleCnt="0"/>
      <dgm:spPr/>
    </dgm:pt>
    <dgm:pt modelId="{D1439E5D-EC00-3B4E-A742-C608014DAAE3}" type="pres">
      <dgm:prSet presAssocID="{ED3BE932-1B8E-9340-BA1C-7883C971FF19}" presName="composite" presStyleCnt="0"/>
      <dgm:spPr/>
    </dgm:pt>
    <dgm:pt modelId="{9BF4F628-A0AD-D04C-AB5C-3EA3D8C437FB}" type="pres">
      <dgm:prSet presAssocID="{ED3BE932-1B8E-9340-BA1C-7883C971FF19}" presName="bentUpArrow1" presStyleLbl="alignImgPlace1" presStyleIdx="1" presStyleCnt="2"/>
      <dgm:spPr/>
    </dgm:pt>
    <dgm:pt modelId="{BC105785-6911-8041-AEE3-1F3D2A0739D9}" type="pres">
      <dgm:prSet presAssocID="{ED3BE932-1B8E-9340-BA1C-7883C971FF19}" presName="ParentText" presStyleLbl="node1" presStyleIdx="1" presStyleCnt="3">
        <dgm:presLayoutVars>
          <dgm:chMax val="1"/>
          <dgm:chPref val="1"/>
          <dgm:bulletEnabled val="1"/>
        </dgm:presLayoutVars>
      </dgm:prSet>
      <dgm:spPr/>
    </dgm:pt>
    <dgm:pt modelId="{9BBD779B-B1C9-ED4B-AFB2-AFDEE70FFF93}" type="pres">
      <dgm:prSet presAssocID="{ED3BE932-1B8E-9340-BA1C-7883C971FF19}" presName="ChildText" presStyleLbl="revTx" presStyleIdx="1" presStyleCnt="3" custScaleX="217998" custLinFactNeighborX="77845" custLinFactNeighborY="8757">
        <dgm:presLayoutVars>
          <dgm:chMax val="0"/>
          <dgm:chPref val="0"/>
          <dgm:bulletEnabled val="1"/>
        </dgm:presLayoutVars>
      </dgm:prSet>
      <dgm:spPr/>
    </dgm:pt>
    <dgm:pt modelId="{5E6BEADA-F091-B34F-B446-83AEBA84E832}" type="pres">
      <dgm:prSet presAssocID="{EDD569FC-9C59-8B44-B039-BD6E2199521A}" presName="sibTrans" presStyleCnt="0"/>
      <dgm:spPr/>
    </dgm:pt>
    <dgm:pt modelId="{0DFC9968-483C-7E47-A71C-A0E8C337B23E}" type="pres">
      <dgm:prSet presAssocID="{448F2FCA-EEDA-C446-9933-CECF79F8A0CB}" presName="composite" presStyleCnt="0"/>
      <dgm:spPr/>
    </dgm:pt>
    <dgm:pt modelId="{5EA1E76B-FCA4-824E-A8F2-F276BC05B115}" type="pres">
      <dgm:prSet presAssocID="{448F2FCA-EEDA-C446-9933-CECF79F8A0CB}" presName="ParentText" presStyleLbl="node1" presStyleIdx="2" presStyleCnt="3" custLinFactNeighborX="-25028" custLinFactNeighborY="1882">
        <dgm:presLayoutVars>
          <dgm:chMax val="1"/>
          <dgm:chPref val="1"/>
          <dgm:bulletEnabled val="1"/>
        </dgm:presLayoutVars>
      </dgm:prSet>
      <dgm:spPr/>
    </dgm:pt>
    <dgm:pt modelId="{FA83709B-2F40-204F-94A4-8495A1DB1F12}" type="pres">
      <dgm:prSet presAssocID="{448F2FCA-EEDA-C446-9933-CECF79F8A0CB}" presName="FinalChildText" presStyleLbl="revTx" presStyleIdx="2" presStyleCnt="3" custScaleX="128952" custScaleY="104658">
        <dgm:presLayoutVars>
          <dgm:chMax val="0"/>
          <dgm:chPref val="0"/>
          <dgm:bulletEnabled val="1"/>
        </dgm:presLayoutVars>
      </dgm:prSet>
      <dgm:spPr/>
    </dgm:pt>
  </dgm:ptLst>
  <dgm:cxnLst>
    <dgm:cxn modelId="{92953F33-CFDA-3E49-B2E1-80832F81D84B}" type="presOf" srcId="{C496D5BC-D1C2-A841-94A2-5052D4C535D4}" destId="{91BD796C-4CF6-7449-844C-F6299DD6B1E6}" srcOrd="0" destOrd="0" presId="urn:microsoft.com/office/officeart/2005/8/layout/StepDownProcess"/>
    <dgm:cxn modelId="{DCA24244-428E-FF44-A8FB-1F5830E4B2D1}" type="presOf" srcId="{43C77C3A-310B-614E-99E1-41342A8308B1}" destId="{40DEC142-79D6-B94B-B453-E334374DA0C4}" srcOrd="0" destOrd="0" presId="urn:microsoft.com/office/officeart/2005/8/layout/StepDownProcess"/>
    <dgm:cxn modelId="{4008074B-D1B5-2945-AFB3-8A91D5025C06}" type="presOf" srcId="{448F2FCA-EEDA-C446-9933-CECF79F8A0CB}" destId="{5EA1E76B-FCA4-824E-A8F2-F276BC05B115}" srcOrd="0" destOrd="0" presId="urn:microsoft.com/office/officeart/2005/8/layout/StepDownProcess"/>
    <dgm:cxn modelId="{5876C481-6E53-5344-9654-EE45C38D2A3A}" srcId="{C496D5BC-D1C2-A841-94A2-5052D4C535D4}" destId="{448F2FCA-EEDA-C446-9933-CECF79F8A0CB}" srcOrd="2" destOrd="0" parTransId="{1190278F-A746-084F-9947-2E20BFA21297}" sibTransId="{DE62ED77-9111-2245-AE68-E63946B53A4D}"/>
    <dgm:cxn modelId="{067B0582-19F6-F749-9868-D29D450E801E}" type="presOf" srcId="{030998FA-5FAC-134D-97F4-91B3DF085B4B}" destId="{FD9750F9-AA3D-354B-A3D6-02207A87173B}" srcOrd="0" destOrd="0" presId="urn:microsoft.com/office/officeart/2005/8/layout/StepDownProcess"/>
    <dgm:cxn modelId="{91E1D290-F4F2-344F-8903-AC3B4AC5782C}" type="presOf" srcId="{4E1EF2B8-4564-8F42-92DD-586695E298CD}" destId="{9BBD779B-B1C9-ED4B-AFB2-AFDEE70FFF93}" srcOrd="0" destOrd="0" presId="urn:microsoft.com/office/officeart/2005/8/layout/StepDownProcess"/>
    <dgm:cxn modelId="{95FB899F-CBDC-8F45-947C-BC3CE4CCA976}" type="presOf" srcId="{ED3BE932-1B8E-9340-BA1C-7883C971FF19}" destId="{BC105785-6911-8041-AEE3-1F3D2A0739D9}" srcOrd="0" destOrd="0" presId="urn:microsoft.com/office/officeart/2005/8/layout/StepDownProcess"/>
    <dgm:cxn modelId="{37B0AFB6-32B6-3A4B-A482-96B3DE31E89F}" srcId="{030998FA-5FAC-134D-97F4-91B3DF085B4B}" destId="{43C77C3A-310B-614E-99E1-41342A8308B1}" srcOrd="0" destOrd="0" parTransId="{4BC0D145-CDDE-7E47-934A-B209B34AD12F}" sibTransId="{652ABD09-D1C9-5946-A081-A89F50DCA80E}"/>
    <dgm:cxn modelId="{33467CBE-D5FA-FB40-8C74-C44094B4E868}" srcId="{C496D5BC-D1C2-A841-94A2-5052D4C535D4}" destId="{ED3BE932-1B8E-9340-BA1C-7883C971FF19}" srcOrd="1" destOrd="0" parTransId="{E8C914D9-FC19-8E49-8D18-2361103064E2}" sibTransId="{EDD569FC-9C59-8B44-B039-BD6E2199521A}"/>
    <dgm:cxn modelId="{BC5106C0-6E88-3F44-8218-43B00C675262}" srcId="{448F2FCA-EEDA-C446-9933-CECF79F8A0CB}" destId="{A9F35354-2C15-3D48-A5D8-8899A50EB31A}" srcOrd="0" destOrd="0" parTransId="{3B603F31-D155-DA43-85B7-C4810035C7BA}" sibTransId="{2CA314D4-36E5-C345-9438-E8459E6D564A}"/>
    <dgm:cxn modelId="{ACC9ABC4-8FF5-AC40-9284-E67448BB90F0}" srcId="{ED3BE932-1B8E-9340-BA1C-7883C971FF19}" destId="{4E1EF2B8-4564-8F42-92DD-586695E298CD}" srcOrd="0" destOrd="0" parTransId="{E6BDCEAF-B5C5-EE4C-B061-7BAB6F2F0A3C}" sibTransId="{DDA84FC5-7B4C-DF4D-9C52-CF0962F9FF19}"/>
    <dgm:cxn modelId="{C348EBD5-BB3C-CE4C-B121-2052122088BB}" type="presOf" srcId="{A9F35354-2C15-3D48-A5D8-8899A50EB31A}" destId="{FA83709B-2F40-204F-94A4-8495A1DB1F12}" srcOrd="0" destOrd="0" presId="urn:microsoft.com/office/officeart/2005/8/layout/StepDownProcess"/>
    <dgm:cxn modelId="{4279E0E4-3CA7-EC4A-BD80-21228E062C4D}" srcId="{C496D5BC-D1C2-A841-94A2-5052D4C535D4}" destId="{030998FA-5FAC-134D-97F4-91B3DF085B4B}" srcOrd="0" destOrd="0" parTransId="{38ECD689-1550-9044-B790-C393BC7438B0}" sibTransId="{45EDF44C-8F43-E54F-A809-2B0CF6772DF0}"/>
    <dgm:cxn modelId="{9D89BDAC-E77D-7547-99F2-07185D5604C3}" type="presParOf" srcId="{91BD796C-4CF6-7449-844C-F6299DD6B1E6}" destId="{0A900E73-F205-084E-9923-2BB8E1FC93E3}" srcOrd="0" destOrd="0" presId="urn:microsoft.com/office/officeart/2005/8/layout/StepDownProcess"/>
    <dgm:cxn modelId="{901D6A1D-7FC1-3D47-B3B1-41FB420A19F1}" type="presParOf" srcId="{0A900E73-F205-084E-9923-2BB8E1FC93E3}" destId="{8BE9A9E8-D0DD-B14C-8244-1D7271AD4F99}" srcOrd="0" destOrd="0" presId="urn:microsoft.com/office/officeart/2005/8/layout/StepDownProcess"/>
    <dgm:cxn modelId="{CD6879F5-EE1D-3B4E-BEFD-029A2C13A15B}" type="presParOf" srcId="{0A900E73-F205-084E-9923-2BB8E1FC93E3}" destId="{FD9750F9-AA3D-354B-A3D6-02207A87173B}" srcOrd="1" destOrd="0" presId="urn:microsoft.com/office/officeart/2005/8/layout/StepDownProcess"/>
    <dgm:cxn modelId="{50A5F185-BACE-DF49-88C8-62A2C00FF60C}" type="presParOf" srcId="{0A900E73-F205-084E-9923-2BB8E1FC93E3}" destId="{40DEC142-79D6-B94B-B453-E334374DA0C4}" srcOrd="2" destOrd="0" presId="urn:microsoft.com/office/officeart/2005/8/layout/StepDownProcess"/>
    <dgm:cxn modelId="{08EC3741-096A-CC42-B1A9-C7D10A6BF204}" type="presParOf" srcId="{91BD796C-4CF6-7449-844C-F6299DD6B1E6}" destId="{7944018C-226A-354C-B23A-DF8A8BA0D13F}" srcOrd="1" destOrd="0" presId="urn:microsoft.com/office/officeart/2005/8/layout/StepDownProcess"/>
    <dgm:cxn modelId="{D039B18C-790C-4547-9079-BB4F4CAE856D}" type="presParOf" srcId="{91BD796C-4CF6-7449-844C-F6299DD6B1E6}" destId="{D1439E5D-EC00-3B4E-A742-C608014DAAE3}" srcOrd="2" destOrd="0" presId="urn:microsoft.com/office/officeart/2005/8/layout/StepDownProcess"/>
    <dgm:cxn modelId="{BB5A834C-D6F0-3C4F-BC96-EA0D7FB9B1E1}" type="presParOf" srcId="{D1439E5D-EC00-3B4E-A742-C608014DAAE3}" destId="{9BF4F628-A0AD-D04C-AB5C-3EA3D8C437FB}" srcOrd="0" destOrd="0" presId="urn:microsoft.com/office/officeart/2005/8/layout/StepDownProcess"/>
    <dgm:cxn modelId="{18559AF2-4C66-3447-8C68-F271E01FE51F}" type="presParOf" srcId="{D1439E5D-EC00-3B4E-A742-C608014DAAE3}" destId="{BC105785-6911-8041-AEE3-1F3D2A0739D9}" srcOrd="1" destOrd="0" presId="urn:microsoft.com/office/officeart/2005/8/layout/StepDownProcess"/>
    <dgm:cxn modelId="{5FB0712B-12CF-144E-B26F-63725157A82F}" type="presParOf" srcId="{D1439E5D-EC00-3B4E-A742-C608014DAAE3}" destId="{9BBD779B-B1C9-ED4B-AFB2-AFDEE70FFF93}" srcOrd="2" destOrd="0" presId="urn:microsoft.com/office/officeart/2005/8/layout/StepDownProcess"/>
    <dgm:cxn modelId="{430712E7-F3C0-D847-A9CF-939744811813}" type="presParOf" srcId="{91BD796C-4CF6-7449-844C-F6299DD6B1E6}" destId="{5E6BEADA-F091-B34F-B446-83AEBA84E832}" srcOrd="3" destOrd="0" presId="urn:microsoft.com/office/officeart/2005/8/layout/StepDownProcess"/>
    <dgm:cxn modelId="{4BAE356A-E365-5B42-B09A-72EDB634D1A3}" type="presParOf" srcId="{91BD796C-4CF6-7449-844C-F6299DD6B1E6}" destId="{0DFC9968-483C-7E47-A71C-A0E8C337B23E}" srcOrd="4" destOrd="0" presId="urn:microsoft.com/office/officeart/2005/8/layout/StepDownProcess"/>
    <dgm:cxn modelId="{918E63B8-BD45-2B46-821A-5BBFB5EDAE4B}" type="presParOf" srcId="{0DFC9968-483C-7E47-A71C-A0E8C337B23E}" destId="{5EA1E76B-FCA4-824E-A8F2-F276BC05B115}" srcOrd="0" destOrd="0" presId="urn:microsoft.com/office/officeart/2005/8/layout/StepDownProcess"/>
    <dgm:cxn modelId="{354BB7A3-E582-A641-A091-E7872316E4AF}" type="presParOf" srcId="{0DFC9968-483C-7E47-A71C-A0E8C337B23E}" destId="{FA83709B-2F40-204F-94A4-8495A1DB1F12}"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8BA4D2E-75B3-464D-8040-B6D249664AEB}"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GB"/>
        </a:p>
      </dgm:t>
    </dgm:pt>
    <dgm:pt modelId="{B594C2F3-9774-2F41-A891-A8332F51B1EA}">
      <dgm:prSet phldrT="[Text]"/>
      <dgm:spPr/>
      <dgm:t>
        <a:bodyPr/>
        <a:lstStyle/>
        <a:p>
          <a:r>
            <a:rPr lang="en-GB" dirty="0"/>
            <a:t>SWOT </a:t>
          </a:r>
        </a:p>
      </dgm:t>
    </dgm:pt>
    <dgm:pt modelId="{67CB07DF-0F10-CD4F-9E75-206CE2B15D20}" type="parTrans" cxnId="{1C05A29C-FBA6-0047-8C91-237CCD1D0194}">
      <dgm:prSet/>
      <dgm:spPr/>
      <dgm:t>
        <a:bodyPr/>
        <a:lstStyle/>
        <a:p>
          <a:endParaRPr lang="en-GB"/>
        </a:p>
      </dgm:t>
    </dgm:pt>
    <dgm:pt modelId="{D6BE2495-A0F1-FD43-B778-B65543CCFBE2}" type="sibTrans" cxnId="{1C05A29C-FBA6-0047-8C91-237CCD1D0194}">
      <dgm:prSet/>
      <dgm:spPr/>
      <dgm:t>
        <a:bodyPr/>
        <a:lstStyle/>
        <a:p>
          <a:endParaRPr lang="en-GB"/>
        </a:p>
      </dgm:t>
    </dgm:pt>
    <dgm:pt modelId="{CA687675-5D5A-AB46-B567-17C02E3E0629}">
      <dgm:prSet phldrT="[Text]"/>
      <dgm:spPr/>
      <dgm:t>
        <a:bodyPr/>
        <a:lstStyle/>
        <a:p>
          <a:r>
            <a:rPr lang="en-GB" dirty="0"/>
            <a:t>Strength</a:t>
          </a:r>
        </a:p>
      </dgm:t>
    </dgm:pt>
    <dgm:pt modelId="{531750E5-8396-544D-865A-8CB13825B4E8}" type="parTrans" cxnId="{D31C5B50-45F8-4A44-8E70-1CA4B57B2C12}">
      <dgm:prSet/>
      <dgm:spPr/>
      <dgm:t>
        <a:bodyPr/>
        <a:lstStyle/>
        <a:p>
          <a:endParaRPr lang="en-GB"/>
        </a:p>
      </dgm:t>
    </dgm:pt>
    <dgm:pt modelId="{F5750E0B-77FF-2742-94FB-B3F7A9112598}" type="sibTrans" cxnId="{D31C5B50-45F8-4A44-8E70-1CA4B57B2C12}">
      <dgm:prSet/>
      <dgm:spPr/>
      <dgm:t>
        <a:bodyPr/>
        <a:lstStyle/>
        <a:p>
          <a:endParaRPr lang="en-GB"/>
        </a:p>
      </dgm:t>
    </dgm:pt>
    <dgm:pt modelId="{1FA42F3D-E1A5-5248-A7F6-99A27646F5F0}">
      <dgm:prSet phldrT="[Text]"/>
      <dgm:spPr/>
      <dgm:t>
        <a:bodyPr/>
        <a:lstStyle/>
        <a:p>
          <a:r>
            <a:rPr lang="en-GB" dirty="0"/>
            <a:t>Weakness</a:t>
          </a:r>
        </a:p>
      </dgm:t>
    </dgm:pt>
    <dgm:pt modelId="{0BC82D56-B310-4E42-9050-0CE73E214252}" type="parTrans" cxnId="{8D359627-21D3-D542-A994-4DCBBFEBDA06}">
      <dgm:prSet/>
      <dgm:spPr/>
      <dgm:t>
        <a:bodyPr/>
        <a:lstStyle/>
        <a:p>
          <a:endParaRPr lang="en-GB"/>
        </a:p>
      </dgm:t>
    </dgm:pt>
    <dgm:pt modelId="{C2440825-F9C9-644D-9937-15C2FE1D4488}" type="sibTrans" cxnId="{8D359627-21D3-D542-A994-4DCBBFEBDA06}">
      <dgm:prSet/>
      <dgm:spPr/>
      <dgm:t>
        <a:bodyPr/>
        <a:lstStyle/>
        <a:p>
          <a:endParaRPr lang="en-GB"/>
        </a:p>
      </dgm:t>
    </dgm:pt>
    <dgm:pt modelId="{B8ED7D1D-165E-5B46-8B24-35B1DDF83B39}">
      <dgm:prSet phldrT="[Text]"/>
      <dgm:spPr/>
      <dgm:t>
        <a:bodyPr/>
        <a:lstStyle/>
        <a:p>
          <a:r>
            <a:rPr lang="en-GB" dirty="0"/>
            <a:t>Threat</a:t>
          </a:r>
        </a:p>
      </dgm:t>
    </dgm:pt>
    <dgm:pt modelId="{A6E56037-298F-FD47-9078-120241ABAE04}" type="parTrans" cxnId="{BA95DF75-CE59-324E-BAB8-7FF4522C7690}">
      <dgm:prSet/>
      <dgm:spPr/>
      <dgm:t>
        <a:bodyPr/>
        <a:lstStyle/>
        <a:p>
          <a:endParaRPr lang="en-GB"/>
        </a:p>
      </dgm:t>
    </dgm:pt>
    <dgm:pt modelId="{F8DB57C1-C0C8-4E4C-A60C-57DFDF656982}" type="sibTrans" cxnId="{BA95DF75-CE59-324E-BAB8-7FF4522C7690}">
      <dgm:prSet/>
      <dgm:spPr/>
      <dgm:t>
        <a:bodyPr/>
        <a:lstStyle/>
        <a:p>
          <a:endParaRPr lang="en-GB"/>
        </a:p>
      </dgm:t>
    </dgm:pt>
    <dgm:pt modelId="{01F9C554-5A79-7044-8C41-E00DC2DD111E}">
      <dgm:prSet phldrT="[Text]"/>
      <dgm:spPr/>
      <dgm:t>
        <a:bodyPr/>
        <a:lstStyle/>
        <a:p>
          <a:r>
            <a:rPr lang="en-GB" dirty="0"/>
            <a:t>Opportunities</a:t>
          </a:r>
        </a:p>
      </dgm:t>
    </dgm:pt>
    <dgm:pt modelId="{0CE7EB94-B3A3-3348-841A-4C64841C30D1}" type="parTrans" cxnId="{5AAB59D0-5936-0B4F-A33A-73E3A6B862BD}">
      <dgm:prSet/>
      <dgm:spPr/>
      <dgm:t>
        <a:bodyPr/>
        <a:lstStyle/>
        <a:p>
          <a:endParaRPr lang="en-GB"/>
        </a:p>
      </dgm:t>
    </dgm:pt>
    <dgm:pt modelId="{815C267E-11B7-BB4C-989A-EC47BBE0AD81}" type="sibTrans" cxnId="{5AAB59D0-5936-0B4F-A33A-73E3A6B862BD}">
      <dgm:prSet/>
      <dgm:spPr/>
      <dgm:t>
        <a:bodyPr/>
        <a:lstStyle/>
        <a:p>
          <a:endParaRPr lang="en-GB"/>
        </a:p>
      </dgm:t>
    </dgm:pt>
    <dgm:pt modelId="{85D01986-BF72-7649-81D6-02E8CFC8E77C}" type="pres">
      <dgm:prSet presAssocID="{68BA4D2E-75B3-464D-8040-B6D249664AEB}" presName="diagram" presStyleCnt="0">
        <dgm:presLayoutVars>
          <dgm:chMax val="1"/>
          <dgm:dir/>
          <dgm:animLvl val="ctr"/>
          <dgm:resizeHandles val="exact"/>
        </dgm:presLayoutVars>
      </dgm:prSet>
      <dgm:spPr/>
    </dgm:pt>
    <dgm:pt modelId="{F7D2A5E5-46A9-8445-BBBC-AF837698FC92}" type="pres">
      <dgm:prSet presAssocID="{68BA4D2E-75B3-464D-8040-B6D249664AEB}" presName="matrix" presStyleCnt="0"/>
      <dgm:spPr/>
    </dgm:pt>
    <dgm:pt modelId="{AE33E3D7-B7BD-D44C-8C80-040C36905638}" type="pres">
      <dgm:prSet presAssocID="{68BA4D2E-75B3-464D-8040-B6D249664AEB}" presName="tile1" presStyleLbl="node1" presStyleIdx="0" presStyleCnt="4"/>
      <dgm:spPr/>
    </dgm:pt>
    <dgm:pt modelId="{42250208-B6D8-D042-BB0C-614B1B1B2161}" type="pres">
      <dgm:prSet presAssocID="{68BA4D2E-75B3-464D-8040-B6D249664AEB}" presName="tile1text" presStyleLbl="node1" presStyleIdx="0" presStyleCnt="4">
        <dgm:presLayoutVars>
          <dgm:chMax val="0"/>
          <dgm:chPref val="0"/>
          <dgm:bulletEnabled val="1"/>
        </dgm:presLayoutVars>
      </dgm:prSet>
      <dgm:spPr/>
    </dgm:pt>
    <dgm:pt modelId="{07523CB3-6D87-394F-AAC3-74AE5F22541A}" type="pres">
      <dgm:prSet presAssocID="{68BA4D2E-75B3-464D-8040-B6D249664AEB}" presName="tile2" presStyleLbl="node1" presStyleIdx="1" presStyleCnt="4"/>
      <dgm:spPr/>
    </dgm:pt>
    <dgm:pt modelId="{BC98F100-9280-D24D-AD33-9E81BA7723A0}" type="pres">
      <dgm:prSet presAssocID="{68BA4D2E-75B3-464D-8040-B6D249664AEB}" presName="tile2text" presStyleLbl="node1" presStyleIdx="1" presStyleCnt="4">
        <dgm:presLayoutVars>
          <dgm:chMax val="0"/>
          <dgm:chPref val="0"/>
          <dgm:bulletEnabled val="1"/>
        </dgm:presLayoutVars>
      </dgm:prSet>
      <dgm:spPr/>
    </dgm:pt>
    <dgm:pt modelId="{541A31FB-0A7A-5940-B3B0-6ED314904629}" type="pres">
      <dgm:prSet presAssocID="{68BA4D2E-75B3-464D-8040-B6D249664AEB}" presName="tile3" presStyleLbl="node1" presStyleIdx="2" presStyleCnt="4"/>
      <dgm:spPr/>
    </dgm:pt>
    <dgm:pt modelId="{488FB78F-8DC6-C34F-8539-C375D5A47AE2}" type="pres">
      <dgm:prSet presAssocID="{68BA4D2E-75B3-464D-8040-B6D249664AEB}" presName="tile3text" presStyleLbl="node1" presStyleIdx="2" presStyleCnt="4">
        <dgm:presLayoutVars>
          <dgm:chMax val="0"/>
          <dgm:chPref val="0"/>
          <dgm:bulletEnabled val="1"/>
        </dgm:presLayoutVars>
      </dgm:prSet>
      <dgm:spPr/>
    </dgm:pt>
    <dgm:pt modelId="{A4B5B668-8B3B-7343-BA78-A275235BEFD9}" type="pres">
      <dgm:prSet presAssocID="{68BA4D2E-75B3-464D-8040-B6D249664AEB}" presName="tile4" presStyleLbl="node1" presStyleIdx="3" presStyleCnt="4"/>
      <dgm:spPr/>
    </dgm:pt>
    <dgm:pt modelId="{8F075569-1780-694D-8EA0-2C9D0A89DC08}" type="pres">
      <dgm:prSet presAssocID="{68BA4D2E-75B3-464D-8040-B6D249664AEB}" presName="tile4text" presStyleLbl="node1" presStyleIdx="3" presStyleCnt="4">
        <dgm:presLayoutVars>
          <dgm:chMax val="0"/>
          <dgm:chPref val="0"/>
          <dgm:bulletEnabled val="1"/>
        </dgm:presLayoutVars>
      </dgm:prSet>
      <dgm:spPr/>
    </dgm:pt>
    <dgm:pt modelId="{1C792B29-C6EE-3340-A174-41561B3CD30D}" type="pres">
      <dgm:prSet presAssocID="{68BA4D2E-75B3-464D-8040-B6D249664AEB}" presName="centerTile" presStyleLbl="fgShp" presStyleIdx="0" presStyleCnt="1">
        <dgm:presLayoutVars>
          <dgm:chMax val="0"/>
          <dgm:chPref val="0"/>
        </dgm:presLayoutVars>
      </dgm:prSet>
      <dgm:spPr/>
    </dgm:pt>
  </dgm:ptLst>
  <dgm:cxnLst>
    <dgm:cxn modelId="{7EF4AF10-D281-5245-AD5F-1B80858766B4}" type="presOf" srcId="{B8ED7D1D-165E-5B46-8B24-35B1DDF83B39}" destId="{488FB78F-8DC6-C34F-8539-C375D5A47AE2}" srcOrd="1" destOrd="0" presId="urn:microsoft.com/office/officeart/2005/8/layout/matrix1"/>
    <dgm:cxn modelId="{8D359627-21D3-D542-A994-4DCBBFEBDA06}" srcId="{B594C2F3-9774-2F41-A891-A8332F51B1EA}" destId="{1FA42F3D-E1A5-5248-A7F6-99A27646F5F0}" srcOrd="1" destOrd="0" parTransId="{0BC82D56-B310-4E42-9050-0CE73E214252}" sibTransId="{C2440825-F9C9-644D-9937-15C2FE1D4488}"/>
    <dgm:cxn modelId="{F61B7E4D-523D-E640-B538-8C4D5A5589E3}" type="presOf" srcId="{CA687675-5D5A-AB46-B567-17C02E3E0629}" destId="{AE33E3D7-B7BD-D44C-8C80-040C36905638}" srcOrd="0" destOrd="0" presId="urn:microsoft.com/office/officeart/2005/8/layout/matrix1"/>
    <dgm:cxn modelId="{D31C5B50-45F8-4A44-8E70-1CA4B57B2C12}" srcId="{B594C2F3-9774-2F41-A891-A8332F51B1EA}" destId="{CA687675-5D5A-AB46-B567-17C02E3E0629}" srcOrd="0" destOrd="0" parTransId="{531750E5-8396-544D-865A-8CB13825B4E8}" sibTransId="{F5750E0B-77FF-2742-94FB-B3F7A9112598}"/>
    <dgm:cxn modelId="{AC6E6F57-BCBF-5148-8FC1-0E5B30282C7C}" type="presOf" srcId="{1FA42F3D-E1A5-5248-A7F6-99A27646F5F0}" destId="{BC98F100-9280-D24D-AD33-9E81BA7723A0}" srcOrd="1" destOrd="0" presId="urn:microsoft.com/office/officeart/2005/8/layout/matrix1"/>
    <dgm:cxn modelId="{B5D24F74-8F94-7E46-8634-4813EF00D9E7}" type="presOf" srcId="{68BA4D2E-75B3-464D-8040-B6D249664AEB}" destId="{85D01986-BF72-7649-81D6-02E8CFC8E77C}" srcOrd="0" destOrd="0" presId="urn:microsoft.com/office/officeart/2005/8/layout/matrix1"/>
    <dgm:cxn modelId="{BA95DF75-CE59-324E-BAB8-7FF4522C7690}" srcId="{B594C2F3-9774-2F41-A891-A8332F51B1EA}" destId="{B8ED7D1D-165E-5B46-8B24-35B1DDF83B39}" srcOrd="2" destOrd="0" parTransId="{A6E56037-298F-FD47-9078-120241ABAE04}" sibTransId="{F8DB57C1-C0C8-4E4C-A60C-57DFDF656982}"/>
    <dgm:cxn modelId="{CDD35078-1DE8-E34F-A68E-4BC6391CF226}" type="presOf" srcId="{CA687675-5D5A-AB46-B567-17C02E3E0629}" destId="{42250208-B6D8-D042-BB0C-614B1B1B2161}" srcOrd="1" destOrd="0" presId="urn:microsoft.com/office/officeart/2005/8/layout/matrix1"/>
    <dgm:cxn modelId="{9A0D6E8E-34B9-B34C-8A99-AF228866106F}" type="presOf" srcId="{B8ED7D1D-165E-5B46-8B24-35B1DDF83B39}" destId="{541A31FB-0A7A-5940-B3B0-6ED314904629}" srcOrd="0" destOrd="0" presId="urn:microsoft.com/office/officeart/2005/8/layout/matrix1"/>
    <dgm:cxn modelId="{1C05A29C-FBA6-0047-8C91-237CCD1D0194}" srcId="{68BA4D2E-75B3-464D-8040-B6D249664AEB}" destId="{B594C2F3-9774-2F41-A891-A8332F51B1EA}" srcOrd="0" destOrd="0" parTransId="{67CB07DF-0F10-CD4F-9E75-206CE2B15D20}" sibTransId="{D6BE2495-A0F1-FD43-B778-B65543CCFBE2}"/>
    <dgm:cxn modelId="{957909A1-3A04-0D45-8896-5328913C9B44}" type="presOf" srcId="{01F9C554-5A79-7044-8C41-E00DC2DD111E}" destId="{8F075569-1780-694D-8EA0-2C9D0A89DC08}" srcOrd="1" destOrd="0" presId="urn:microsoft.com/office/officeart/2005/8/layout/matrix1"/>
    <dgm:cxn modelId="{78CBD6A4-511D-2A45-8598-EBFF281AC204}" type="presOf" srcId="{B594C2F3-9774-2F41-A891-A8332F51B1EA}" destId="{1C792B29-C6EE-3340-A174-41561B3CD30D}" srcOrd="0" destOrd="0" presId="urn:microsoft.com/office/officeart/2005/8/layout/matrix1"/>
    <dgm:cxn modelId="{5AAB59D0-5936-0B4F-A33A-73E3A6B862BD}" srcId="{B594C2F3-9774-2F41-A891-A8332F51B1EA}" destId="{01F9C554-5A79-7044-8C41-E00DC2DD111E}" srcOrd="3" destOrd="0" parTransId="{0CE7EB94-B3A3-3348-841A-4C64841C30D1}" sibTransId="{815C267E-11B7-BB4C-989A-EC47BBE0AD81}"/>
    <dgm:cxn modelId="{77371EE3-8B41-5348-92F0-06416611307A}" type="presOf" srcId="{01F9C554-5A79-7044-8C41-E00DC2DD111E}" destId="{A4B5B668-8B3B-7343-BA78-A275235BEFD9}" srcOrd="0" destOrd="0" presId="urn:microsoft.com/office/officeart/2005/8/layout/matrix1"/>
    <dgm:cxn modelId="{7F2423EB-CC91-E94A-8068-00B04EE26477}" type="presOf" srcId="{1FA42F3D-E1A5-5248-A7F6-99A27646F5F0}" destId="{07523CB3-6D87-394F-AAC3-74AE5F22541A}" srcOrd="0" destOrd="0" presId="urn:microsoft.com/office/officeart/2005/8/layout/matrix1"/>
    <dgm:cxn modelId="{9C5EA75B-9F79-AB42-943B-326EAFDE2DDF}" type="presParOf" srcId="{85D01986-BF72-7649-81D6-02E8CFC8E77C}" destId="{F7D2A5E5-46A9-8445-BBBC-AF837698FC92}" srcOrd="0" destOrd="0" presId="urn:microsoft.com/office/officeart/2005/8/layout/matrix1"/>
    <dgm:cxn modelId="{3CC8332A-6819-F041-A2A9-516D5F8DF2B1}" type="presParOf" srcId="{F7D2A5E5-46A9-8445-BBBC-AF837698FC92}" destId="{AE33E3D7-B7BD-D44C-8C80-040C36905638}" srcOrd="0" destOrd="0" presId="urn:microsoft.com/office/officeart/2005/8/layout/matrix1"/>
    <dgm:cxn modelId="{17A5E611-6706-6048-B353-E74DEAD22BA0}" type="presParOf" srcId="{F7D2A5E5-46A9-8445-BBBC-AF837698FC92}" destId="{42250208-B6D8-D042-BB0C-614B1B1B2161}" srcOrd="1" destOrd="0" presId="urn:microsoft.com/office/officeart/2005/8/layout/matrix1"/>
    <dgm:cxn modelId="{04E559C4-49BB-C244-8681-9C17E2FDC2E0}" type="presParOf" srcId="{F7D2A5E5-46A9-8445-BBBC-AF837698FC92}" destId="{07523CB3-6D87-394F-AAC3-74AE5F22541A}" srcOrd="2" destOrd="0" presId="urn:microsoft.com/office/officeart/2005/8/layout/matrix1"/>
    <dgm:cxn modelId="{C20F5189-E065-6545-AE37-4414F50613A5}" type="presParOf" srcId="{F7D2A5E5-46A9-8445-BBBC-AF837698FC92}" destId="{BC98F100-9280-D24D-AD33-9E81BA7723A0}" srcOrd="3" destOrd="0" presId="urn:microsoft.com/office/officeart/2005/8/layout/matrix1"/>
    <dgm:cxn modelId="{6CFD442F-EB76-AD46-B856-6EB549A9A68C}" type="presParOf" srcId="{F7D2A5E5-46A9-8445-BBBC-AF837698FC92}" destId="{541A31FB-0A7A-5940-B3B0-6ED314904629}" srcOrd="4" destOrd="0" presId="urn:microsoft.com/office/officeart/2005/8/layout/matrix1"/>
    <dgm:cxn modelId="{B85867A2-D187-A743-B9DE-00631D9ED0D2}" type="presParOf" srcId="{F7D2A5E5-46A9-8445-BBBC-AF837698FC92}" destId="{488FB78F-8DC6-C34F-8539-C375D5A47AE2}" srcOrd="5" destOrd="0" presId="urn:microsoft.com/office/officeart/2005/8/layout/matrix1"/>
    <dgm:cxn modelId="{F70956BC-BDB7-5D40-8CA8-5D242146D417}" type="presParOf" srcId="{F7D2A5E5-46A9-8445-BBBC-AF837698FC92}" destId="{A4B5B668-8B3B-7343-BA78-A275235BEFD9}" srcOrd="6" destOrd="0" presId="urn:microsoft.com/office/officeart/2005/8/layout/matrix1"/>
    <dgm:cxn modelId="{12A963E6-601A-A846-BF0F-90032D3D871F}" type="presParOf" srcId="{F7D2A5E5-46A9-8445-BBBC-AF837698FC92}" destId="{8F075569-1780-694D-8EA0-2C9D0A89DC08}" srcOrd="7" destOrd="0" presId="urn:microsoft.com/office/officeart/2005/8/layout/matrix1"/>
    <dgm:cxn modelId="{5CEA4B0D-75E8-6F40-8328-C4E627B53B93}" type="presParOf" srcId="{85D01986-BF72-7649-81D6-02E8CFC8E77C}" destId="{1C792B29-C6EE-3340-A174-41561B3CD30D}"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216B1D9-014D-8A4A-B6FE-BA7B6B33C4EB}"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GB"/>
        </a:p>
      </dgm:t>
    </dgm:pt>
    <dgm:pt modelId="{AC28627B-F1D9-9140-A346-FD7C542D96A7}">
      <dgm:prSet phldrT="[Text]"/>
      <dgm:spPr/>
      <dgm:t>
        <a:bodyPr/>
        <a:lstStyle/>
        <a:p>
          <a:r>
            <a:rPr lang="en-GB" dirty="0"/>
            <a:t>strengths</a:t>
          </a:r>
        </a:p>
      </dgm:t>
    </dgm:pt>
    <dgm:pt modelId="{7E9528BA-717B-1C45-912E-BBA48329F6ED}" type="parTrans" cxnId="{0E0137F2-E6C0-434B-8C17-CD74293AE079}">
      <dgm:prSet/>
      <dgm:spPr/>
      <dgm:t>
        <a:bodyPr/>
        <a:lstStyle/>
        <a:p>
          <a:endParaRPr lang="en-GB"/>
        </a:p>
      </dgm:t>
    </dgm:pt>
    <dgm:pt modelId="{2FFAB1D1-E1B2-3F4D-8431-2BC473B2FEF6}" type="sibTrans" cxnId="{0E0137F2-E6C0-434B-8C17-CD74293AE079}">
      <dgm:prSet/>
      <dgm:spPr/>
      <dgm:t>
        <a:bodyPr/>
        <a:lstStyle/>
        <a:p>
          <a:endParaRPr lang="en-GB"/>
        </a:p>
      </dgm:t>
    </dgm:pt>
    <dgm:pt modelId="{C45367D4-C754-544D-BE44-CE519C4F2C13}">
      <dgm:prSet phldrT="[Text]"/>
      <dgm:spPr/>
      <dgm:t>
        <a:bodyPr/>
        <a:lstStyle/>
        <a:p>
          <a:r>
            <a:rPr lang="en-GB" dirty="0"/>
            <a:t>First Movers</a:t>
          </a:r>
        </a:p>
      </dgm:t>
    </dgm:pt>
    <dgm:pt modelId="{00BFEF0B-EFC5-0244-8886-3793ED4DD6BA}" type="parTrans" cxnId="{05FCD9E9-80B8-F14C-8BC4-7C1B641F2F5B}">
      <dgm:prSet/>
      <dgm:spPr/>
      <dgm:t>
        <a:bodyPr/>
        <a:lstStyle/>
        <a:p>
          <a:endParaRPr lang="en-GB"/>
        </a:p>
      </dgm:t>
    </dgm:pt>
    <dgm:pt modelId="{40929104-A0EC-6549-8491-AEEE38E2ACF4}" type="sibTrans" cxnId="{05FCD9E9-80B8-F14C-8BC4-7C1B641F2F5B}">
      <dgm:prSet/>
      <dgm:spPr/>
      <dgm:t>
        <a:bodyPr/>
        <a:lstStyle/>
        <a:p>
          <a:endParaRPr lang="en-GB"/>
        </a:p>
      </dgm:t>
    </dgm:pt>
    <dgm:pt modelId="{B0AA7E19-1379-7C45-AD3A-93561E7F8E89}">
      <dgm:prSet phldrT="[Text]"/>
      <dgm:spPr/>
      <dgm:t>
        <a:bodyPr/>
        <a:lstStyle/>
        <a:p>
          <a:r>
            <a:rPr lang="en-GB" dirty="0"/>
            <a:t>Patent</a:t>
          </a:r>
        </a:p>
      </dgm:t>
    </dgm:pt>
    <dgm:pt modelId="{C85244C8-8C18-3C40-9C9D-7EE4EDC4415D}" type="parTrans" cxnId="{CAA6BE45-4630-7045-BA85-66A6D35AC945}">
      <dgm:prSet/>
      <dgm:spPr/>
      <dgm:t>
        <a:bodyPr/>
        <a:lstStyle/>
        <a:p>
          <a:endParaRPr lang="en-GB"/>
        </a:p>
      </dgm:t>
    </dgm:pt>
    <dgm:pt modelId="{BC2903C6-CF15-4949-B357-9B3044F9B5D7}" type="sibTrans" cxnId="{CAA6BE45-4630-7045-BA85-66A6D35AC945}">
      <dgm:prSet/>
      <dgm:spPr/>
      <dgm:t>
        <a:bodyPr/>
        <a:lstStyle/>
        <a:p>
          <a:endParaRPr lang="en-GB"/>
        </a:p>
      </dgm:t>
    </dgm:pt>
    <dgm:pt modelId="{2DEB6F1F-9E86-1240-9463-A3B66ECF0945}">
      <dgm:prSet phldrT="[Text]"/>
      <dgm:spPr/>
      <dgm:t>
        <a:bodyPr/>
        <a:lstStyle/>
        <a:p>
          <a:r>
            <a:rPr lang="en-GB" dirty="0"/>
            <a:t>Minimum Competition</a:t>
          </a:r>
        </a:p>
      </dgm:t>
    </dgm:pt>
    <dgm:pt modelId="{2485C9F3-78A6-E04A-A778-F6AE6FE17B40}" type="parTrans" cxnId="{10E882B0-AA60-9B49-85F1-A5FF8250F25F}">
      <dgm:prSet/>
      <dgm:spPr/>
      <dgm:t>
        <a:bodyPr/>
        <a:lstStyle/>
        <a:p>
          <a:endParaRPr lang="en-GB"/>
        </a:p>
      </dgm:t>
    </dgm:pt>
    <dgm:pt modelId="{40D231AD-753D-0D44-A91F-4E8E6C9100DD}" type="sibTrans" cxnId="{10E882B0-AA60-9B49-85F1-A5FF8250F25F}">
      <dgm:prSet/>
      <dgm:spPr/>
      <dgm:t>
        <a:bodyPr/>
        <a:lstStyle/>
        <a:p>
          <a:endParaRPr lang="en-GB"/>
        </a:p>
      </dgm:t>
    </dgm:pt>
    <dgm:pt modelId="{D730C5D1-EA3A-414E-A12A-D11D78F8BDCF}" type="pres">
      <dgm:prSet presAssocID="{3216B1D9-014D-8A4A-B6FE-BA7B6B33C4EB}" presName="Name0" presStyleCnt="0">
        <dgm:presLayoutVars>
          <dgm:chPref val="1"/>
          <dgm:dir/>
          <dgm:animOne val="branch"/>
          <dgm:animLvl val="lvl"/>
          <dgm:resizeHandles val="exact"/>
        </dgm:presLayoutVars>
      </dgm:prSet>
      <dgm:spPr/>
    </dgm:pt>
    <dgm:pt modelId="{C664B0B7-EF76-6641-83A0-9C0C93583CA9}" type="pres">
      <dgm:prSet presAssocID="{AC28627B-F1D9-9140-A346-FD7C542D96A7}" presName="root1" presStyleCnt="0"/>
      <dgm:spPr/>
    </dgm:pt>
    <dgm:pt modelId="{3488CF18-A1C9-C545-9B8F-C8E8084A8FA5}" type="pres">
      <dgm:prSet presAssocID="{AC28627B-F1D9-9140-A346-FD7C542D96A7}" presName="LevelOneTextNode" presStyleLbl="node0" presStyleIdx="0" presStyleCnt="1">
        <dgm:presLayoutVars>
          <dgm:chPref val="3"/>
        </dgm:presLayoutVars>
      </dgm:prSet>
      <dgm:spPr/>
    </dgm:pt>
    <dgm:pt modelId="{5BDF4275-B898-744D-8940-68D0D3CBF4EC}" type="pres">
      <dgm:prSet presAssocID="{AC28627B-F1D9-9140-A346-FD7C542D96A7}" presName="level2hierChild" presStyleCnt="0"/>
      <dgm:spPr/>
    </dgm:pt>
    <dgm:pt modelId="{00384FAB-2FF8-0D44-A478-873AC20CD334}" type="pres">
      <dgm:prSet presAssocID="{00BFEF0B-EFC5-0244-8886-3793ED4DD6BA}" presName="conn2-1" presStyleLbl="parChTrans1D2" presStyleIdx="0" presStyleCnt="3"/>
      <dgm:spPr/>
    </dgm:pt>
    <dgm:pt modelId="{5E85733A-319C-B044-A5C4-A85B8012D14C}" type="pres">
      <dgm:prSet presAssocID="{00BFEF0B-EFC5-0244-8886-3793ED4DD6BA}" presName="connTx" presStyleLbl="parChTrans1D2" presStyleIdx="0" presStyleCnt="3"/>
      <dgm:spPr/>
    </dgm:pt>
    <dgm:pt modelId="{9D6F76CE-26B9-2B44-BB96-8657832EBED8}" type="pres">
      <dgm:prSet presAssocID="{C45367D4-C754-544D-BE44-CE519C4F2C13}" presName="root2" presStyleCnt="0"/>
      <dgm:spPr/>
    </dgm:pt>
    <dgm:pt modelId="{E3E31EFA-F6E2-7543-A139-19B470851D04}" type="pres">
      <dgm:prSet presAssocID="{C45367D4-C754-544D-BE44-CE519C4F2C13}" presName="LevelTwoTextNode" presStyleLbl="node2" presStyleIdx="0" presStyleCnt="3">
        <dgm:presLayoutVars>
          <dgm:chPref val="3"/>
        </dgm:presLayoutVars>
      </dgm:prSet>
      <dgm:spPr/>
    </dgm:pt>
    <dgm:pt modelId="{34811821-ACE6-D147-97D7-375380B676F1}" type="pres">
      <dgm:prSet presAssocID="{C45367D4-C754-544D-BE44-CE519C4F2C13}" presName="level3hierChild" presStyleCnt="0"/>
      <dgm:spPr/>
    </dgm:pt>
    <dgm:pt modelId="{E6B0B546-031E-2F4A-85D8-43928BFD6021}" type="pres">
      <dgm:prSet presAssocID="{C85244C8-8C18-3C40-9C9D-7EE4EDC4415D}" presName="conn2-1" presStyleLbl="parChTrans1D2" presStyleIdx="1" presStyleCnt="3"/>
      <dgm:spPr/>
    </dgm:pt>
    <dgm:pt modelId="{6768284B-9C2F-9844-8EFC-744F7DFCBBF7}" type="pres">
      <dgm:prSet presAssocID="{C85244C8-8C18-3C40-9C9D-7EE4EDC4415D}" presName="connTx" presStyleLbl="parChTrans1D2" presStyleIdx="1" presStyleCnt="3"/>
      <dgm:spPr/>
    </dgm:pt>
    <dgm:pt modelId="{B5ED08DD-860C-CD4F-9040-6D423A21524D}" type="pres">
      <dgm:prSet presAssocID="{B0AA7E19-1379-7C45-AD3A-93561E7F8E89}" presName="root2" presStyleCnt="0"/>
      <dgm:spPr/>
    </dgm:pt>
    <dgm:pt modelId="{7A0C598C-2AC3-5140-9F5A-36D892F7C776}" type="pres">
      <dgm:prSet presAssocID="{B0AA7E19-1379-7C45-AD3A-93561E7F8E89}" presName="LevelTwoTextNode" presStyleLbl="node2" presStyleIdx="1" presStyleCnt="3">
        <dgm:presLayoutVars>
          <dgm:chPref val="3"/>
        </dgm:presLayoutVars>
      </dgm:prSet>
      <dgm:spPr/>
    </dgm:pt>
    <dgm:pt modelId="{4A820C9F-0259-2E40-A2D5-74CC0924069A}" type="pres">
      <dgm:prSet presAssocID="{B0AA7E19-1379-7C45-AD3A-93561E7F8E89}" presName="level3hierChild" presStyleCnt="0"/>
      <dgm:spPr/>
    </dgm:pt>
    <dgm:pt modelId="{5ECB30EC-650D-7D48-82FD-134460A65EB3}" type="pres">
      <dgm:prSet presAssocID="{2485C9F3-78A6-E04A-A778-F6AE6FE17B40}" presName="conn2-1" presStyleLbl="parChTrans1D2" presStyleIdx="2" presStyleCnt="3"/>
      <dgm:spPr/>
    </dgm:pt>
    <dgm:pt modelId="{A840FFEC-C9DB-2742-B249-75A03E746122}" type="pres">
      <dgm:prSet presAssocID="{2485C9F3-78A6-E04A-A778-F6AE6FE17B40}" presName="connTx" presStyleLbl="parChTrans1D2" presStyleIdx="2" presStyleCnt="3"/>
      <dgm:spPr/>
    </dgm:pt>
    <dgm:pt modelId="{5FC00D15-28DC-A244-9204-808BA1C11855}" type="pres">
      <dgm:prSet presAssocID="{2DEB6F1F-9E86-1240-9463-A3B66ECF0945}" presName="root2" presStyleCnt="0"/>
      <dgm:spPr/>
    </dgm:pt>
    <dgm:pt modelId="{914295DC-C0A5-1B44-A97A-A4E687E513B8}" type="pres">
      <dgm:prSet presAssocID="{2DEB6F1F-9E86-1240-9463-A3B66ECF0945}" presName="LevelTwoTextNode" presStyleLbl="node2" presStyleIdx="2" presStyleCnt="3">
        <dgm:presLayoutVars>
          <dgm:chPref val="3"/>
        </dgm:presLayoutVars>
      </dgm:prSet>
      <dgm:spPr/>
    </dgm:pt>
    <dgm:pt modelId="{77EA9E10-E6C3-DD4D-A9BC-8F085ACAAFB8}" type="pres">
      <dgm:prSet presAssocID="{2DEB6F1F-9E86-1240-9463-A3B66ECF0945}" presName="level3hierChild" presStyleCnt="0"/>
      <dgm:spPr/>
    </dgm:pt>
  </dgm:ptLst>
  <dgm:cxnLst>
    <dgm:cxn modelId="{76AB4C09-D5E3-D441-9EBA-B8B3566BC8C7}" type="presOf" srcId="{AC28627B-F1D9-9140-A346-FD7C542D96A7}" destId="{3488CF18-A1C9-C545-9B8F-C8E8084A8FA5}" srcOrd="0" destOrd="0" presId="urn:microsoft.com/office/officeart/2008/layout/HorizontalMultiLevelHierarchy"/>
    <dgm:cxn modelId="{9FD90F0F-069D-E54B-9001-21A637122EE4}" type="presOf" srcId="{00BFEF0B-EFC5-0244-8886-3793ED4DD6BA}" destId="{5E85733A-319C-B044-A5C4-A85B8012D14C}" srcOrd="1" destOrd="0" presId="urn:microsoft.com/office/officeart/2008/layout/HorizontalMultiLevelHierarchy"/>
    <dgm:cxn modelId="{0E72502A-D4CD-0D47-A742-7601B855F522}" type="presOf" srcId="{2485C9F3-78A6-E04A-A778-F6AE6FE17B40}" destId="{5ECB30EC-650D-7D48-82FD-134460A65EB3}" srcOrd="0" destOrd="0" presId="urn:microsoft.com/office/officeart/2008/layout/HorizontalMultiLevelHierarchy"/>
    <dgm:cxn modelId="{CAA6BE45-4630-7045-BA85-66A6D35AC945}" srcId="{AC28627B-F1D9-9140-A346-FD7C542D96A7}" destId="{B0AA7E19-1379-7C45-AD3A-93561E7F8E89}" srcOrd="1" destOrd="0" parTransId="{C85244C8-8C18-3C40-9C9D-7EE4EDC4415D}" sibTransId="{BC2903C6-CF15-4949-B357-9B3044F9B5D7}"/>
    <dgm:cxn modelId="{8233ED5E-2F0E-564E-B001-FC9C04356C36}" type="presOf" srcId="{B0AA7E19-1379-7C45-AD3A-93561E7F8E89}" destId="{7A0C598C-2AC3-5140-9F5A-36D892F7C776}" srcOrd="0" destOrd="0" presId="urn:microsoft.com/office/officeart/2008/layout/HorizontalMultiLevelHierarchy"/>
    <dgm:cxn modelId="{EC9EBE66-2B55-2645-88D3-4E61CA3B0DF3}" type="presOf" srcId="{2DEB6F1F-9E86-1240-9463-A3B66ECF0945}" destId="{914295DC-C0A5-1B44-A97A-A4E687E513B8}" srcOrd="0" destOrd="0" presId="urn:microsoft.com/office/officeart/2008/layout/HorizontalMultiLevelHierarchy"/>
    <dgm:cxn modelId="{AEBBB693-7993-E744-BF0E-E4EBDEED5855}" type="presOf" srcId="{3216B1D9-014D-8A4A-B6FE-BA7B6B33C4EB}" destId="{D730C5D1-EA3A-414E-A12A-D11D78F8BDCF}" srcOrd="0" destOrd="0" presId="urn:microsoft.com/office/officeart/2008/layout/HorizontalMultiLevelHierarchy"/>
    <dgm:cxn modelId="{CAD09A9A-BDEF-F84C-A8D0-E2C07CFE20F1}" type="presOf" srcId="{C85244C8-8C18-3C40-9C9D-7EE4EDC4415D}" destId="{6768284B-9C2F-9844-8EFC-744F7DFCBBF7}" srcOrd="1" destOrd="0" presId="urn:microsoft.com/office/officeart/2008/layout/HorizontalMultiLevelHierarchy"/>
    <dgm:cxn modelId="{10E882B0-AA60-9B49-85F1-A5FF8250F25F}" srcId="{AC28627B-F1D9-9140-A346-FD7C542D96A7}" destId="{2DEB6F1F-9E86-1240-9463-A3B66ECF0945}" srcOrd="2" destOrd="0" parTransId="{2485C9F3-78A6-E04A-A778-F6AE6FE17B40}" sibTransId="{40D231AD-753D-0D44-A91F-4E8E6C9100DD}"/>
    <dgm:cxn modelId="{20238DC5-DB0B-F64D-82A2-F2BB37FFF7ED}" type="presOf" srcId="{00BFEF0B-EFC5-0244-8886-3793ED4DD6BA}" destId="{00384FAB-2FF8-0D44-A478-873AC20CD334}" srcOrd="0" destOrd="0" presId="urn:microsoft.com/office/officeart/2008/layout/HorizontalMultiLevelHierarchy"/>
    <dgm:cxn modelId="{05FCD9E9-80B8-F14C-8BC4-7C1B641F2F5B}" srcId="{AC28627B-F1D9-9140-A346-FD7C542D96A7}" destId="{C45367D4-C754-544D-BE44-CE519C4F2C13}" srcOrd="0" destOrd="0" parTransId="{00BFEF0B-EFC5-0244-8886-3793ED4DD6BA}" sibTransId="{40929104-A0EC-6549-8491-AEEE38E2ACF4}"/>
    <dgm:cxn modelId="{89B169EF-D480-7243-8106-858ACE8867BA}" type="presOf" srcId="{C85244C8-8C18-3C40-9C9D-7EE4EDC4415D}" destId="{E6B0B546-031E-2F4A-85D8-43928BFD6021}" srcOrd="0" destOrd="0" presId="urn:microsoft.com/office/officeart/2008/layout/HorizontalMultiLevelHierarchy"/>
    <dgm:cxn modelId="{BE6C35F2-797C-B546-963E-281E8F7B647E}" type="presOf" srcId="{C45367D4-C754-544D-BE44-CE519C4F2C13}" destId="{E3E31EFA-F6E2-7543-A139-19B470851D04}" srcOrd="0" destOrd="0" presId="urn:microsoft.com/office/officeart/2008/layout/HorizontalMultiLevelHierarchy"/>
    <dgm:cxn modelId="{0E0137F2-E6C0-434B-8C17-CD74293AE079}" srcId="{3216B1D9-014D-8A4A-B6FE-BA7B6B33C4EB}" destId="{AC28627B-F1D9-9140-A346-FD7C542D96A7}" srcOrd="0" destOrd="0" parTransId="{7E9528BA-717B-1C45-912E-BBA48329F6ED}" sibTransId="{2FFAB1D1-E1B2-3F4D-8431-2BC473B2FEF6}"/>
    <dgm:cxn modelId="{59562FFB-9428-EF48-B92E-5C0224E6A2CD}" type="presOf" srcId="{2485C9F3-78A6-E04A-A778-F6AE6FE17B40}" destId="{A840FFEC-C9DB-2742-B249-75A03E746122}" srcOrd="1" destOrd="0" presId="urn:microsoft.com/office/officeart/2008/layout/HorizontalMultiLevelHierarchy"/>
    <dgm:cxn modelId="{66998BFA-D788-FE48-902A-421954236E30}" type="presParOf" srcId="{D730C5D1-EA3A-414E-A12A-D11D78F8BDCF}" destId="{C664B0B7-EF76-6641-83A0-9C0C93583CA9}" srcOrd="0" destOrd="0" presId="urn:microsoft.com/office/officeart/2008/layout/HorizontalMultiLevelHierarchy"/>
    <dgm:cxn modelId="{98FBC313-5EF8-0E4B-923D-B44ADB688C5D}" type="presParOf" srcId="{C664B0B7-EF76-6641-83A0-9C0C93583CA9}" destId="{3488CF18-A1C9-C545-9B8F-C8E8084A8FA5}" srcOrd="0" destOrd="0" presId="urn:microsoft.com/office/officeart/2008/layout/HorizontalMultiLevelHierarchy"/>
    <dgm:cxn modelId="{7B462CBD-0B02-8240-9BE5-29F85EBF7218}" type="presParOf" srcId="{C664B0B7-EF76-6641-83A0-9C0C93583CA9}" destId="{5BDF4275-B898-744D-8940-68D0D3CBF4EC}" srcOrd="1" destOrd="0" presId="urn:microsoft.com/office/officeart/2008/layout/HorizontalMultiLevelHierarchy"/>
    <dgm:cxn modelId="{16292D8C-306B-FF4E-B289-5E7F378478F1}" type="presParOf" srcId="{5BDF4275-B898-744D-8940-68D0D3CBF4EC}" destId="{00384FAB-2FF8-0D44-A478-873AC20CD334}" srcOrd="0" destOrd="0" presId="urn:microsoft.com/office/officeart/2008/layout/HorizontalMultiLevelHierarchy"/>
    <dgm:cxn modelId="{61F55554-EE4C-D94D-B634-FBDC9AFD5B13}" type="presParOf" srcId="{00384FAB-2FF8-0D44-A478-873AC20CD334}" destId="{5E85733A-319C-B044-A5C4-A85B8012D14C}" srcOrd="0" destOrd="0" presId="urn:microsoft.com/office/officeart/2008/layout/HorizontalMultiLevelHierarchy"/>
    <dgm:cxn modelId="{55B2688F-6EB4-2F4D-8297-1FFA8D97F853}" type="presParOf" srcId="{5BDF4275-B898-744D-8940-68D0D3CBF4EC}" destId="{9D6F76CE-26B9-2B44-BB96-8657832EBED8}" srcOrd="1" destOrd="0" presId="urn:microsoft.com/office/officeart/2008/layout/HorizontalMultiLevelHierarchy"/>
    <dgm:cxn modelId="{F1212065-4D01-3946-90FA-C2F948565DE2}" type="presParOf" srcId="{9D6F76CE-26B9-2B44-BB96-8657832EBED8}" destId="{E3E31EFA-F6E2-7543-A139-19B470851D04}" srcOrd="0" destOrd="0" presId="urn:microsoft.com/office/officeart/2008/layout/HorizontalMultiLevelHierarchy"/>
    <dgm:cxn modelId="{DC4F849F-0A46-A44B-81AD-3AF51F537AAE}" type="presParOf" srcId="{9D6F76CE-26B9-2B44-BB96-8657832EBED8}" destId="{34811821-ACE6-D147-97D7-375380B676F1}" srcOrd="1" destOrd="0" presId="urn:microsoft.com/office/officeart/2008/layout/HorizontalMultiLevelHierarchy"/>
    <dgm:cxn modelId="{51B15B9B-DB10-454E-9887-646D4B371B64}" type="presParOf" srcId="{5BDF4275-B898-744D-8940-68D0D3CBF4EC}" destId="{E6B0B546-031E-2F4A-85D8-43928BFD6021}" srcOrd="2" destOrd="0" presId="urn:microsoft.com/office/officeart/2008/layout/HorizontalMultiLevelHierarchy"/>
    <dgm:cxn modelId="{9C8EBA45-30BF-6B46-B44B-605B8EF42952}" type="presParOf" srcId="{E6B0B546-031E-2F4A-85D8-43928BFD6021}" destId="{6768284B-9C2F-9844-8EFC-744F7DFCBBF7}" srcOrd="0" destOrd="0" presId="urn:microsoft.com/office/officeart/2008/layout/HorizontalMultiLevelHierarchy"/>
    <dgm:cxn modelId="{4C5EA37C-7950-5E4F-9367-C936D81A26F5}" type="presParOf" srcId="{5BDF4275-B898-744D-8940-68D0D3CBF4EC}" destId="{B5ED08DD-860C-CD4F-9040-6D423A21524D}" srcOrd="3" destOrd="0" presId="urn:microsoft.com/office/officeart/2008/layout/HorizontalMultiLevelHierarchy"/>
    <dgm:cxn modelId="{1CF5E789-A0A2-B346-9F75-D5EB1E90E938}" type="presParOf" srcId="{B5ED08DD-860C-CD4F-9040-6D423A21524D}" destId="{7A0C598C-2AC3-5140-9F5A-36D892F7C776}" srcOrd="0" destOrd="0" presId="urn:microsoft.com/office/officeart/2008/layout/HorizontalMultiLevelHierarchy"/>
    <dgm:cxn modelId="{63A04922-E197-AC41-B596-465E63E3F2F0}" type="presParOf" srcId="{B5ED08DD-860C-CD4F-9040-6D423A21524D}" destId="{4A820C9F-0259-2E40-A2D5-74CC0924069A}" srcOrd="1" destOrd="0" presId="urn:microsoft.com/office/officeart/2008/layout/HorizontalMultiLevelHierarchy"/>
    <dgm:cxn modelId="{CF45B306-C177-364F-95CA-AD762761FBB6}" type="presParOf" srcId="{5BDF4275-B898-744D-8940-68D0D3CBF4EC}" destId="{5ECB30EC-650D-7D48-82FD-134460A65EB3}" srcOrd="4" destOrd="0" presId="urn:microsoft.com/office/officeart/2008/layout/HorizontalMultiLevelHierarchy"/>
    <dgm:cxn modelId="{19249DE8-3F71-8347-82C9-6E431DE4526A}" type="presParOf" srcId="{5ECB30EC-650D-7D48-82FD-134460A65EB3}" destId="{A840FFEC-C9DB-2742-B249-75A03E746122}" srcOrd="0" destOrd="0" presId="urn:microsoft.com/office/officeart/2008/layout/HorizontalMultiLevelHierarchy"/>
    <dgm:cxn modelId="{6DC08BF4-EA81-6346-B39F-F50ED26D8DAB}" type="presParOf" srcId="{5BDF4275-B898-744D-8940-68D0D3CBF4EC}" destId="{5FC00D15-28DC-A244-9204-808BA1C11855}" srcOrd="5" destOrd="0" presId="urn:microsoft.com/office/officeart/2008/layout/HorizontalMultiLevelHierarchy"/>
    <dgm:cxn modelId="{CA579F56-20E6-8E48-AD9E-EF5F8612F093}" type="presParOf" srcId="{5FC00D15-28DC-A244-9204-808BA1C11855}" destId="{914295DC-C0A5-1B44-A97A-A4E687E513B8}" srcOrd="0" destOrd="0" presId="urn:microsoft.com/office/officeart/2008/layout/HorizontalMultiLevelHierarchy"/>
    <dgm:cxn modelId="{A9858D2F-4F4A-2047-B284-3BFC90471201}" type="presParOf" srcId="{5FC00D15-28DC-A244-9204-808BA1C11855}" destId="{77EA9E10-E6C3-DD4D-A9BC-8F085ACAAFB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25880EF-CA97-3347-89C0-935C4FA9DCEF}"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GB"/>
        </a:p>
      </dgm:t>
    </dgm:pt>
    <dgm:pt modelId="{448B894F-9897-F640-AB73-F300BDE7199B}">
      <dgm:prSet phldrT="[Text]"/>
      <dgm:spPr/>
      <dgm:t>
        <a:bodyPr/>
        <a:lstStyle/>
        <a:p>
          <a:r>
            <a:rPr lang="en-GB" dirty="0"/>
            <a:t>Weaknesses</a:t>
          </a:r>
        </a:p>
      </dgm:t>
    </dgm:pt>
    <dgm:pt modelId="{34A54488-9ED2-FB42-98BC-1E6D5F51626B}" type="parTrans" cxnId="{11D87665-B08D-A143-8196-0DA39DB01182}">
      <dgm:prSet/>
      <dgm:spPr/>
      <dgm:t>
        <a:bodyPr/>
        <a:lstStyle/>
        <a:p>
          <a:endParaRPr lang="en-GB"/>
        </a:p>
      </dgm:t>
    </dgm:pt>
    <dgm:pt modelId="{5B6985A4-5545-2C45-B5E7-646A60675F31}" type="sibTrans" cxnId="{11D87665-B08D-A143-8196-0DA39DB01182}">
      <dgm:prSet/>
      <dgm:spPr/>
      <dgm:t>
        <a:bodyPr/>
        <a:lstStyle/>
        <a:p>
          <a:endParaRPr lang="en-GB"/>
        </a:p>
      </dgm:t>
    </dgm:pt>
    <dgm:pt modelId="{FC06A687-F8F0-3F4C-B91D-9AC75CCE0425}">
      <dgm:prSet phldrT="[Text]"/>
      <dgm:spPr/>
      <dgm:t>
        <a:bodyPr/>
        <a:lstStyle/>
        <a:p>
          <a:r>
            <a:rPr lang="en-GB" dirty="0"/>
            <a:t>Educational Disparity</a:t>
          </a:r>
        </a:p>
      </dgm:t>
    </dgm:pt>
    <dgm:pt modelId="{B7EBF07F-181E-D340-9ABF-825C4AF34B84}" type="parTrans" cxnId="{9F1A6061-F2C3-654F-B608-42C91AD89BC5}">
      <dgm:prSet/>
      <dgm:spPr/>
      <dgm:t>
        <a:bodyPr/>
        <a:lstStyle/>
        <a:p>
          <a:endParaRPr lang="en-GB"/>
        </a:p>
      </dgm:t>
    </dgm:pt>
    <dgm:pt modelId="{D103005E-032E-0644-8427-42F5F7FF3F8F}" type="sibTrans" cxnId="{9F1A6061-F2C3-654F-B608-42C91AD89BC5}">
      <dgm:prSet/>
      <dgm:spPr/>
      <dgm:t>
        <a:bodyPr/>
        <a:lstStyle/>
        <a:p>
          <a:endParaRPr lang="en-GB"/>
        </a:p>
      </dgm:t>
    </dgm:pt>
    <dgm:pt modelId="{987B962D-24EE-0349-B11A-A53F4A396B3F}">
      <dgm:prSet phldrT="[Text]"/>
      <dgm:spPr/>
      <dgm:t>
        <a:bodyPr/>
        <a:lstStyle/>
        <a:p>
          <a:r>
            <a:rPr lang="en-GB" dirty="0"/>
            <a:t>Network issues</a:t>
          </a:r>
        </a:p>
      </dgm:t>
    </dgm:pt>
    <dgm:pt modelId="{32CDF917-4AAE-F74A-B815-ED465BC92D94}" type="parTrans" cxnId="{190BD1C6-FBB0-2442-949B-EAF1D324D579}">
      <dgm:prSet/>
      <dgm:spPr/>
      <dgm:t>
        <a:bodyPr/>
        <a:lstStyle/>
        <a:p>
          <a:endParaRPr lang="en-GB"/>
        </a:p>
      </dgm:t>
    </dgm:pt>
    <dgm:pt modelId="{D6ED1A6D-9CC2-A44F-9588-5419E034FD7F}" type="sibTrans" cxnId="{190BD1C6-FBB0-2442-949B-EAF1D324D579}">
      <dgm:prSet/>
      <dgm:spPr/>
      <dgm:t>
        <a:bodyPr/>
        <a:lstStyle/>
        <a:p>
          <a:endParaRPr lang="en-GB"/>
        </a:p>
      </dgm:t>
    </dgm:pt>
    <dgm:pt modelId="{2F7CF89C-02B4-E644-90AB-DFABBA50AD14}">
      <dgm:prSet phldrT="[Text]"/>
      <dgm:spPr/>
      <dgm:t>
        <a:bodyPr/>
        <a:lstStyle/>
        <a:p>
          <a:r>
            <a:rPr lang="en-GB" dirty="0"/>
            <a:t>False Positive</a:t>
          </a:r>
        </a:p>
        <a:p>
          <a:r>
            <a:rPr lang="en-GB" dirty="0"/>
            <a:t>(Failure in technology)</a:t>
          </a:r>
        </a:p>
      </dgm:t>
    </dgm:pt>
    <dgm:pt modelId="{3994B5E9-3AA7-BA40-955A-1C0F77BCDBE4}" type="parTrans" cxnId="{D406EBFE-A691-2943-B71F-BA203C51A8C6}">
      <dgm:prSet/>
      <dgm:spPr/>
      <dgm:t>
        <a:bodyPr/>
        <a:lstStyle/>
        <a:p>
          <a:endParaRPr lang="en-GB"/>
        </a:p>
      </dgm:t>
    </dgm:pt>
    <dgm:pt modelId="{C6E2995A-823F-9C4F-A889-A1983D69E131}" type="sibTrans" cxnId="{D406EBFE-A691-2943-B71F-BA203C51A8C6}">
      <dgm:prSet/>
      <dgm:spPr/>
      <dgm:t>
        <a:bodyPr/>
        <a:lstStyle/>
        <a:p>
          <a:endParaRPr lang="en-GB"/>
        </a:p>
      </dgm:t>
    </dgm:pt>
    <dgm:pt modelId="{068182CA-7A49-D24D-AD8B-58DD06E048E7}" type="pres">
      <dgm:prSet presAssocID="{125880EF-CA97-3347-89C0-935C4FA9DCEF}" presName="Name0" presStyleCnt="0">
        <dgm:presLayoutVars>
          <dgm:chPref val="1"/>
          <dgm:dir/>
          <dgm:animOne val="branch"/>
          <dgm:animLvl val="lvl"/>
          <dgm:resizeHandles val="exact"/>
        </dgm:presLayoutVars>
      </dgm:prSet>
      <dgm:spPr/>
    </dgm:pt>
    <dgm:pt modelId="{92C9E594-431E-3B4F-8754-97B26798D189}" type="pres">
      <dgm:prSet presAssocID="{448B894F-9897-F640-AB73-F300BDE7199B}" presName="root1" presStyleCnt="0"/>
      <dgm:spPr/>
    </dgm:pt>
    <dgm:pt modelId="{4E1BD280-C73E-7F43-81EC-BDC4009784A4}" type="pres">
      <dgm:prSet presAssocID="{448B894F-9897-F640-AB73-F300BDE7199B}" presName="LevelOneTextNode" presStyleLbl="node0" presStyleIdx="0" presStyleCnt="1">
        <dgm:presLayoutVars>
          <dgm:chPref val="3"/>
        </dgm:presLayoutVars>
      </dgm:prSet>
      <dgm:spPr/>
    </dgm:pt>
    <dgm:pt modelId="{453BAFF0-5282-B946-9F83-425BF4F83442}" type="pres">
      <dgm:prSet presAssocID="{448B894F-9897-F640-AB73-F300BDE7199B}" presName="level2hierChild" presStyleCnt="0"/>
      <dgm:spPr/>
    </dgm:pt>
    <dgm:pt modelId="{0630A0F7-1721-F246-B8EA-FBB41D522A04}" type="pres">
      <dgm:prSet presAssocID="{B7EBF07F-181E-D340-9ABF-825C4AF34B84}" presName="conn2-1" presStyleLbl="parChTrans1D2" presStyleIdx="0" presStyleCnt="3"/>
      <dgm:spPr/>
    </dgm:pt>
    <dgm:pt modelId="{BA200C7D-CF80-B04E-BF46-61DA00E5E94E}" type="pres">
      <dgm:prSet presAssocID="{B7EBF07F-181E-D340-9ABF-825C4AF34B84}" presName="connTx" presStyleLbl="parChTrans1D2" presStyleIdx="0" presStyleCnt="3"/>
      <dgm:spPr/>
    </dgm:pt>
    <dgm:pt modelId="{57725063-B51C-FE4F-87D6-A9D066FCE5E2}" type="pres">
      <dgm:prSet presAssocID="{FC06A687-F8F0-3F4C-B91D-9AC75CCE0425}" presName="root2" presStyleCnt="0"/>
      <dgm:spPr/>
    </dgm:pt>
    <dgm:pt modelId="{2572E0AC-88FA-9440-BB27-05D6A34DFAD6}" type="pres">
      <dgm:prSet presAssocID="{FC06A687-F8F0-3F4C-B91D-9AC75CCE0425}" presName="LevelTwoTextNode" presStyleLbl="node2" presStyleIdx="0" presStyleCnt="3">
        <dgm:presLayoutVars>
          <dgm:chPref val="3"/>
        </dgm:presLayoutVars>
      </dgm:prSet>
      <dgm:spPr/>
    </dgm:pt>
    <dgm:pt modelId="{B2B8A297-5842-4A44-B320-2E7FB9FB17CF}" type="pres">
      <dgm:prSet presAssocID="{FC06A687-F8F0-3F4C-B91D-9AC75CCE0425}" presName="level3hierChild" presStyleCnt="0"/>
      <dgm:spPr/>
    </dgm:pt>
    <dgm:pt modelId="{01B1B6FB-AF09-1F4D-A37D-DD203B07E3A8}" type="pres">
      <dgm:prSet presAssocID="{32CDF917-4AAE-F74A-B815-ED465BC92D94}" presName="conn2-1" presStyleLbl="parChTrans1D2" presStyleIdx="1" presStyleCnt="3"/>
      <dgm:spPr/>
    </dgm:pt>
    <dgm:pt modelId="{4251CB35-6D93-0E40-8A42-4BFF43549995}" type="pres">
      <dgm:prSet presAssocID="{32CDF917-4AAE-F74A-B815-ED465BC92D94}" presName="connTx" presStyleLbl="parChTrans1D2" presStyleIdx="1" presStyleCnt="3"/>
      <dgm:spPr/>
    </dgm:pt>
    <dgm:pt modelId="{48E3A6FF-B01D-3E44-A2B9-86E12425D17E}" type="pres">
      <dgm:prSet presAssocID="{987B962D-24EE-0349-B11A-A53F4A396B3F}" presName="root2" presStyleCnt="0"/>
      <dgm:spPr/>
    </dgm:pt>
    <dgm:pt modelId="{8F3B84D3-F668-CA45-B018-FB4CD68B2231}" type="pres">
      <dgm:prSet presAssocID="{987B962D-24EE-0349-B11A-A53F4A396B3F}" presName="LevelTwoTextNode" presStyleLbl="node2" presStyleIdx="1" presStyleCnt="3">
        <dgm:presLayoutVars>
          <dgm:chPref val="3"/>
        </dgm:presLayoutVars>
      </dgm:prSet>
      <dgm:spPr/>
    </dgm:pt>
    <dgm:pt modelId="{AA593C9E-BB9C-D146-9F7B-DF59E571C33C}" type="pres">
      <dgm:prSet presAssocID="{987B962D-24EE-0349-B11A-A53F4A396B3F}" presName="level3hierChild" presStyleCnt="0"/>
      <dgm:spPr/>
    </dgm:pt>
    <dgm:pt modelId="{771143CC-6C32-A14E-88FB-853B43977A75}" type="pres">
      <dgm:prSet presAssocID="{3994B5E9-3AA7-BA40-955A-1C0F77BCDBE4}" presName="conn2-1" presStyleLbl="parChTrans1D2" presStyleIdx="2" presStyleCnt="3"/>
      <dgm:spPr/>
    </dgm:pt>
    <dgm:pt modelId="{532D9590-1C92-644F-AED8-D8ED1791ADAA}" type="pres">
      <dgm:prSet presAssocID="{3994B5E9-3AA7-BA40-955A-1C0F77BCDBE4}" presName="connTx" presStyleLbl="parChTrans1D2" presStyleIdx="2" presStyleCnt="3"/>
      <dgm:spPr/>
    </dgm:pt>
    <dgm:pt modelId="{0890911E-4D10-AD4C-A509-0E5C89876208}" type="pres">
      <dgm:prSet presAssocID="{2F7CF89C-02B4-E644-90AB-DFABBA50AD14}" presName="root2" presStyleCnt="0"/>
      <dgm:spPr/>
    </dgm:pt>
    <dgm:pt modelId="{72AD6ECC-8BB6-8D48-AA0E-A51B7305D06C}" type="pres">
      <dgm:prSet presAssocID="{2F7CF89C-02B4-E644-90AB-DFABBA50AD14}" presName="LevelTwoTextNode" presStyleLbl="node2" presStyleIdx="2" presStyleCnt="3">
        <dgm:presLayoutVars>
          <dgm:chPref val="3"/>
        </dgm:presLayoutVars>
      </dgm:prSet>
      <dgm:spPr/>
    </dgm:pt>
    <dgm:pt modelId="{FFC028AC-8D27-9949-886F-457B00DA484C}" type="pres">
      <dgm:prSet presAssocID="{2F7CF89C-02B4-E644-90AB-DFABBA50AD14}" presName="level3hierChild" presStyleCnt="0"/>
      <dgm:spPr/>
    </dgm:pt>
  </dgm:ptLst>
  <dgm:cxnLst>
    <dgm:cxn modelId="{3926C70E-9620-E342-84C8-BBC048D9865B}" type="presOf" srcId="{32CDF917-4AAE-F74A-B815-ED465BC92D94}" destId="{4251CB35-6D93-0E40-8A42-4BFF43549995}" srcOrd="1" destOrd="0" presId="urn:microsoft.com/office/officeart/2008/layout/HorizontalMultiLevelHierarchy"/>
    <dgm:cxn modelId="{64A2F91B-9844-6842-9301-FEAB42385057}" type="presOf" srcId="{FC06A687-F8F0-3F4C-B91D-9AC75CCE0425}" destId="{2572E0AC-88FA-9440-BB27-05D6A34DFAD6}" srcOrd="0" destOrd="0" presId="urn:microsoft.com/office/officeart/2008/layout/HorizontalMultiLevelHierarchy"/>
    <dgm:cxn modelId="{CA0EEB5A-93B9-2A47-B00E-3634E9D98717}" type="presOf" srcId="{448B894F-9897-F640-AB73-F300BDE7199B}" destId="{4E1BD280-C73E-7F43-81EC-BDC4009784A4}" srcOrd="0" destOrd="0" presId="urn:microsoft.com/office/officeart/2008/layout/HorizontalMultiLevelHierarchy"/>
    <dgm:cxn modelId="{9F1A6061-F2C3-654F-B608-42C91AD89BC5}" srcId="{448B894F-9897-F640-AB73-F300BDE7199B}" destId="{FC06A687-F8F0-3F4C-B91D-9AC75CCE0425}" srcOrd="0" destOrd="0" parTransId="{B7EBF07F-181E-D340-9ABF-825C4AF34B84}" sibTransId="{D103005E-032E-0644-8427-42F5F7FF3F8F}"/>
    <dgm:cxn modelId="{11D87665-B08D-A143-8196-0DA39DB01182}" srcId="{125880EF-CA97-3347-89C0-935C4FA9DCEF}" destId="{448B894F-9897-F640-AB73-F300BDE7199B}" srcOrd="0" destOrd="0" parTransId="{34A54488-9ED2-FB42-98BC-1E6D5F51626B}" sibTransId="{5B6985A4-5545-2C45-B5E7-646A60675F31}"/>
    <dgm:cxn modelId="{4131FD84-841B-D042-A7B8-8A0E1DECC648}" type="presOf" srcId="{3994B5E9-3AA7-BA40-955A-1C0F77BCDBE4}" destId="{771143CC-6C32-A14E-88FB-853B43977A75}" srcOrd="0" destOrd="0" presId="urn:microsoft.com/office/officeart/2008/layout/HorizontalMultiLevelHierarchy"/>
    <dgm:cxn modelId="{A9123AAA-1D6F-0F4B-8386-FEC9EBE50AA4}" type="presOf" srcId="{125880EF-CA97-3347-89C0-935C4FA9DCEF}" destId="{068182CA-7A49-D24D-AD8B-58DD06E048E7}" srcOrd="0" destOrd="0" presId="urn:microsoft.com/office/officeart/2008/layout/HorizontalMultiLevelHierarchy"/>
    <dgm:cxn modelId="{09971CC1-0494-AA46-B399-3B7C752FA880}" type="presOf" srcId="{32CDF917-4AAE-F74A-B815-ED465BC92D94}" destId="{01B1B6FB-AF09-1F4D-A37D-DD203B07E3A8}" srcOrd="0" destOrd="0" presId="urn:microsoft.com/office/officeart/2008/layout/HorizontalMultiLevelHierarchy"/>
    <dgm:cxn modelId="{5E3220C3-DD04-A145-B461-A415EED95242}" type="presOf" srcId="{B7EBF07F-181E-D340-9ABF-825C4AF34B84}" destId="{BA200C7D-CF80-B04E-BF46-61DA00E5E94E}" srcOrd="1" destOrd="0" presId="urn:microsoft.com/office/officeart/2008/layout/HorizontalMultiLevelHierarchy"/>
    <dgm:cxn modelId="{190BD1C6-FBB0-2442-949B-EAF1D324D579}" srcId="{448B894F-9897-F640-AB73-F300BDE7199B}" destId="{987B962D-24EE-0349-B11A-A53F4A396B3F}" srcOrd="1" destOrd="0" parTransId="{32CDF917-4AAE-F74A-B815-ED465BC92D94}" sibTransId="{D6ED1A6D-9CC2-A44F-9588-5419E034FD7F}"/>
    <dgm:cxn modelId="{53D8AEED-2C1C-574E-90B4-E67B408939FD}" type="presOf" srcId="{B7EBF07F-181E-D340-9ABF-825C4AF34B84}" destId="{0630A0F7-1721-F246-B8EA-FBB41D522A04}" srcOrd="0" destOrd="0" presId="urn:microsoft.com/office/officeart/2008/layout/HorizontalMultiLevelHierarchy"/>
    <dgm:cxn modelId="{4DFE9DEF-6E6F-2B43-909B-F539DFFD3A5B}" type="presOf" srcId="{3994B5E9-3AA7-BA40-955A-1C0F77BCDBE4}" destId="{532D9590-1C92-644F-AED8-D8ED1791ADAA}" srcOrd="1" destOrd="0" presId="urn:microsoft.com/office/officeart/2008/layout/HorizontalMultiLevelHierarchy"/>
    <dgm:cxn modelId="{173F27F2-01E0-B146-9E5C-98149CD2BB47}" type="presOf" srcId="{987B962D-24EE-0349-B11A-A53F4A396B3F}" destId="{8F3B84D3-F668-CA45-B018-FB4CD68B2231}" srcOrd="0" destOrd="0" presId="urn:microsoft.com/office/officeart/2008/layout/HorizontalMultiLevelHierarchy"/>
    <dgm:cxn modelId="{F7A891F8-3A79-A448-BD1A-630AC7F3AD7D}" type="presOf" srcId="{2F7CF89C-02B4-E644-90AB-DFABBA50AD14}" destId="{72AD6ECC-8BB6-8D48-AA0E-A51B7305D06C}" srcOrd="0" destOrd="0" presId="urn:microsoft.com/office/officeart/2008/layout/HorizontalMultiLevelHierarchy"/>
    <dgm:cxn modelId="{D406EBFE-A691-2943-B71F-BA203C51A8C6}" srcId="{448B894F-9897-F640-AB73-F300BDE7199B}" destId="{2F7CF89C-02B4-E644-90AB-DFABBA50AD14}" srcOrd="2" destOrd="0" parTransId="{3994B5E9-3AA7-BA40-955A-1C0F77BCDBE4}" sibTransId="{C6E2995A-823F-9C4F-A889-A1983D69E131}"/>
    <dgm:cxn modelId="{B8A88E0B-B091-914F-9F80-F030233A14D4}" type="presParOf" srcId="{068182CA-7A49-D24D-AD8B-58DD06E048E7}" destId="{92C9E594-431E-3B4F-8754-97B26798D189}" srcOrd="0" destOrd="0" presId="urn:microsoft.com/office/officeart/2008/layout/HorizontalMultiLevelHierarchy"/>
    <dgm:cxn modelId="{60FD8F0D-BB9C-FC43-B5EB-D5EE27077412}" type="presParOf" srcId="{92C9E594-431E-3B4F-8754-97B26798D189}" destId="{4E1BD280-C73E-7F43-81EC-BDC4009784A4}" srcOrd="0" destOrd="0" presId="urn:microsoft.com/office/officeart/2008/layout/HorizontalMultiLevelHierarchy"/>
    <dgm:cxn modelId="{D72ED33B-5404-9046-8BCC-D9F7A5A87E36}" type="presParOf" srcId="{92C9E594-431E-3B4F-8754-97B26798D189}" destId="{453BAFF0-5282-B946-9F83-425BF4F83442}" srcOrd="1" destOrd="0" presId="urn:microsoft.com/office/officeart/2008/layout/HorizontalMultiLevelHierarchy"/>
    <dgm:cxn modelId="{A2BE1933-41D5-A844-9C6C-183B1CF76570}" type="presParOf" srcId="{453BAFF0-5282-B946-9F83-425BF4F83442}" destId="{0630A0F7-1721-F246-B8EA-FBB41D522A04}" srcOrd="0" destOrd="0" presId="urn:microsoft.com/office/officeart/2008/layout/HorizontalMultiLevelHierarchy"/>
    <dgm:cxn modelId="{E82DD867-BBBE-BF4D-949F-BE0129059D35}" type="presParOf" srcId="{0630A0F7-1721-F246-B8EA-FBB41D522A04}" destId="{BA200C7D-CF80-B04E-BF46-61DA00E5E94E}" srcOrd="0" destOrd="0" presId="urn:microsoft.com/office/officeart/2008/layout/HorizontalMultiLevelHierarchy"/>
    <dgm:cxn modelId="{3EE99E9A-FD9E-DC4F-BA95-84A3C3D1B5BE}" type="presParOf" srcId="{453BAFF0-5282-B946-9F83-425BF4F83442}" destId="{57725063-B51C-FE4F-87D6-A9D066FCE5E2}" srcOrd="1" destOrd="0" presId="urn:microsoft.com/office/officeart/2008/layout/HorizontalMultiLevelHierarchy"/>
    <dgm:cxn modelId="{FF1BC2DA-F8F6-9B45-B380-D70146593660}" type="presParOf" srcId="{57725063-B51C-FE4F-87D6-A9D066FCE5E2}" destId="{2572E0AC-88FA-9440-BB27-05D6A34DFAD6}" srcOrd="0" destOrd="0" presId="urn:microsoft.com/office/officeart/2008/layout/HorizontalMultiLevelHierarchy"/>
    <dgm:cxn modelId="{8D6FBD3B-FFD9-F04E-A8FA-04F0F2040C99}" type="presParOf" srcId="{57725063-B51C-FE4F-87D6-A9D066FCE5E2}" destId="{B2B8A297-5842-4A44-B320-2E7FB9FB17CF}" srcOrd="1" destOrd="0" presId="urn:microsoft.com/office/officeart/2008/layout/HorizontalMultiLevelHierarchy"/>
    <dgm:cxn modelId="{25663652-45C4-494C-B829-F86571B8A0B7}" type="presParOf" srcId="{453BAFF0-5282-B946-9F83-425BF4F83442}" destId="{01B1B6FB-AF09-1F4D-A37D-DD203B07E3A8}" srcOrd="2" destOrd="0" presId="urn:microsoft.com/office/officeart/2008/layout/HorizontalMultiLevelHierarchy"/>
    <dgm:cxn modelId="{81D49343-8E9E-654B-98DD-51CB3F6726A0}" type="presParOf" srcId="{01B1B6FB-AF09-1F4D-A37D-DD203B07E3A8}" destId="{4251CB35-6D93-0E40-8A42-4BFF43549995}" srcOrd="0" destOrd="0" presId="urn:microsoft.com/office/officeart/2008/layout/HorizontalMultiLevelHierarchy"/>
    <dgm:cxn modelId="{2DDE3B2F-5B5D-404E-ADDB-B5F8658F0832}" type="presParOf" srcId="{453BAFF0-5282-B946-9F83-425BF4F83442}" destId="{48E3A6FF-B01D-3E44-A2B9-86E12425D17E}" srcOrd="3" destOrd="0" presId="urn:microsoft.com/office/officeart/2008/layout/HorizontalMultiLevelHierarchy"/>
    <dgm:cxn modelId="{78FFEAF7-7CAC-F544-983A-F6F188DAFC8C}" type="presParOf" srcId="{48E3A6FF-B01D-3E44-A2B9-86E12425D17E}" destId="{8F3B84D3-F668-CA45-B018-FB4CD68B2231}" srcOrd="0" destOrd="0" presId="urn:microsoft.com/office/officeart/2008/layout/HorizontalMultiLevelHierarchy"/>
    <dgm:cxn modelId="{559A667F-65BD-A048-805C-30D3CABB4BDD}" type="presParOf" srcId="{48E3A6FF-B01D-3E44-A2B9-86E12425D17E}" destId="{AA593C9E-BB9C-D146-9F7B-DF59E571C33C}" srcOrd="1" destOrd="0" presId="urn:microsoft.com/office/officeart/2008/layout/HorizontalMultiLevelHierarchy"/>
    <dgm:cxn modelId="{A97E7435-FCF9-5646-9409-63751496F84B}" type="presParOf" srcId="{453BAFF0-5282-B946-9F83-425BF4F83442}" destId="{771143CC-6C32-A14E-88FB-853B43977A75}" srcOrd="4" destOrd="0" presId="urn:microsoft.com/office/officeart/2008/layout/HorizontalMultiLevelHierarchy"/>
    <dgm:cxn modelId="{C657A966-14A8-4544-8CA6-A786DDD92BD3}" type="presParOf" srcId="{771143CC-6C32-A14E-88FB-853B43977A75}" destId="{532D9590-1C92-644F-AED8-D8ED1791ADAA}" srcOrd="0" destOrd="0" presId="urn:microsoft.com/office/officeart/2008/layout/HorizontalMultiLevelHierarchy"/>
    <dgm:cxn modelId="{1D7B262B-2B6E-9942-AF6B-5E89BA077CAF}" type="presParOf" srcId="{453BAFF0-5282-B946-9F83-425BF4F83442}" destId="{0890911E-4D10-AD4C-A509-0E5C89876208}" srcOrd="5" destOrd="0" presId="urn:microsoft.com/office/officeart/2008/layout/HorizontalMultiLevelHierarchy"/>
    <dgm:cxn modelId="{77D17B25-81F5-0344-AC72-F7570C814025}" type="presParOf" srcId="{0890911E-4D10-AD4C-A509-0E5C89876208}" destId="{72AD6ECC-8BB6-8D48-AA0E-A51B7305D06C}" srcOrd="0" destOrd="0" presId="urn:microsoft.com/office/officeart/2008/layout/HorizontalMultiLevelHierarchy"/>
    <dgm:cxn modelId="{210CDC75-0C3A-3B4F-8E75-ED37CA81E791}" type="presParOf" srcId="{0890911E-4D10-AD4C-A509-0E5C89876208}" destId="{FFC028AC-8D27-9949-886F-457B00DA484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C44D11-A6BB-C34C-ACBE-847BAD566252}"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GB"/>
        </a:p>
      </dgm:t>
    </dgm:pt>
    <dgm:pt modelId="{74A65720-B4CF-604C-A85A-B930A8168D4C}">
      <dgm:prSet phldrT="[Text]"/>
      <dgm:spPr/>
      <dgm:t>
        <a:bodyPr/>
        <a:lstStyle/>
        <a:p>
          <a:r>
            <a:rPr lang="en-GB" dirty="0"/>
            <a:t>Threat</a:t>
          </a:r>
        </a:p>
      </dgm:t>
    </dgm:pt>
    <dgm:pt modelId="{E2C84620-6002-FA4A-B20C-C0A1E9186EBE}" type="parTrans" cxnId="{3EE54959-C1E8-7A46-BB60-34FFE5938287}">
      <dgm:prSet/>
      <dgm:spPr/>
      <dgm:t>
        <a:bodyPr/>
        <a:lstStyle/>
        <a:p>
          <a:endParaRPr lang="en-GB"/>
        </a:p>
      </dgm:t>
    </dgm:pt>
    <dgm:pt modelId="{562DB1C2-AEFC-914F-A3B5-FAF8C25BD0C4}" type="sibTrans" cxnId="{3EE54959-C1E8-7A46-BB60-34FFE5938287}">
      <dgm:prSet/>
      <dgm:spPr/>
      <dgm:t>
        <a:bodyPr/>
        <a:lstStyle/>
        <a:p>
          <a:endParaRPr lang="en-GB"/>
        </a:p>
      </dgm:t>
    </dgm:pt>
    <dgm:pt modelId="{02768950-9AB2-F041-A930-0C588354082A}">
      <dgm:prSet phldrT="[Text]"/>
      <dgm:spPr/>
      <dgm:t>
        <a:bodyPr/>
        <a:lstStyle/>
        <a:p>
          <a:r>
            <a:rPr lang="en-GB" dirty="0"/>
            <a:t>Babysitters</a:t>
          </a:r>
        </a:p>
      </dgm:t>
    </dgm:pt>
    <dgm:pt modelId="{8D2AFE2C-7121-B445-AEA3-5FCB759376E8}" type="parTrans" cxnId="{887CC40F-FEF5-DE41-B712-2FE63FC5BC11}">
      <dgm:prSet/>
      <dgm:spPr/>
      <dgm:t>
        <a:bodyPr/>
        <a:lstStyle/>
        <a:p>
          <a:endParaRPr lang="en-GB"/>
        </a:p>
      </dgm:t>
    </dgm:pt>
    <dgm:pt modelId="{696DCA51-12E1-1446-923E-6FFB6B0A37D5}" type="sibTrans" cxnId="{887CC40F-FEF5-DE41-B712-2FE63FC5BC11}">
      <dgm:prSet/>
      <dgm:spPr/>
      <dgm:t>
        <a:bodyPr/>
        <a:lstStyle/>
        <a:p>
          <a:endParaRPr lang="en-GB"/>
        </a:p>
      </dgm:t>
    </dgm:pt>
    <dgm:pt modelId="{1AB03193-D482-144D-B559-8D4906E0E792}">
      <dgm:prSet phldrT="[Text]"/>
      <dgm:spPr/>
      <dgm:t>
        <a:bodyPr/>
        <a:lstStyle/>
        <a:p>
          <a:r>
            <a:rPr lang="en-GB" dirty="0"/>
            <a:t>Upcoming Competition</a:t>
          </a:r>
        </a:p>
      </dgm:t>
    </dgm:pt>
    <dgm:pt modelId="{F20E6173-541E-7846-9EB9-892C9A24507F}" type="parTrans" cxnId="{4C3E62A6-229B-8945-B019-C124371FC359}">
      <dgm:prSet/>
      <dgm:spPr/>
      <dgm:t>
        <a:bodyPr/>
        <a:lstStyle/>
        <a:p>
          <a:endParaRPr lang="en-GB"/>
        </a:p>
      </dgm:t>
    </dgm:pt>
    <dgm:pt modelId="{D5BD8C9C-4BEF-734F-8C21-1280CEA0D4CA}" type="sibTrans" cxnId="{4C3E62A6-229B-8945-B019-C124371FC359}">
      <dgm:prSet/>
      <dgm:spPr/>
      <dgm:t>
        <a:bodyPr/>
        <a:lstStyle/>
        <a:p>
          <a:endParaRPr lang="en-GB"/>
        </a:p>
      </dgm:t>
    </dgm:pt>
    <dgm:pt modelId="{4B277422-C225-B84C-B020-A232AB3E869A}">
      <dgm:prSet phldrT="[Text]"/>
      <dgm:spPr/>
      <dgm:t>
        <a:bodyPr/>
        <a:lstStyle/>
        <a:p>
          <a:r>
            <a:rPr lang="en-GB" dirty="0"/>
            <a:t>Day care Centres</a:t>
          </a:r>
        </a:p>
      </dgm:t>
    </dgm:pt>
    <dgm:pt modelId="{5A7EBEB8-5A4D-6441-8472-093DBCCD2425}" type="sibTrans" cxnId="{A5368CFF-CB86-C245-BBE5-F5AFFFAC2C2E}">
      <dgm:prSet/>
      <dgm:spPr/>
      <dgm:t>
        <a:bodyPr/>
        <a:lstStyle/>
        <a:p>
          <a:endParaRPr lang="en-GB"/>
        </a:p>
      </dgm:t>
    </dgm:pt>
    <dgm:pt modelId="{DD47127C-32C3-E244-8B23-2DE44D66C980}" type="parTrans" cxnId="{A5368CFF-CB86-C245-BBE5-F5AFFFAC2C2E}">
      <dgm:prSet/>
      <dgm:spPr/>
      <dgm:t>
        <a:bodyPr/>
        <a:lstStyle/>
        <a:p>
          <a:endParaRPr lang="en-GB"/>
        </a:p>
      </dgm:t>
    </dgm:pt>
    <dgm:pt modelId="{942DF8CA-4F4B-4848-97D0-9EE5C4EA11FC}" type="pres">
      <dgm:prSet presAssocID="{B9C44D11-A6BB-C34C-ACBE-847BAD566252}" presName="Name0" presStyleCnt="0">
        <dgm:presLayoutVars>
          <dgm:chPref val="1"/>
          <dgm:dir/>
          <dgm:animOne val="branch"/>
          <dgm:animLvl val="lvl"/>
          <dgm:resizeHandles val="exact"/>
        </dgm:presLayoutVars>
      </dgm:prSet>
      <dgm:spPr/>
    </dgm:pt>
    <dgm:pt modelId="{6F37DD77-AD35-8D4A-A674-94F6DBB4A638}" type="pres">
      <dgm:prSet presAssocID="{74A65720-B4CF-604C-A85A-B930A8168D4C}" presName="root1" presStyleCnt="0"/>
      <dgm:spPr/>
    </dgm:pt>
    <dgm:pt modelId="{87AAF3EA-0CD4-D94E-A570-0DD6FE130122}" type="pres">
      <dgm:prSet presAssocID="{74A65720-B4CF-604C-A85A-B930A8168D4C}" presName="LevelOneTextNode" presStyleLbl="node0" presStyleIdx="0" presStyleCnt="1">
        <dgm:presLayoutVars>
          <dgm:chPref val="3"/>
        </dgm:presLayoutVars>
      </dgm:prSet>
      <dgm:spPr/>
    </dgm:pt>
    <dgm:pt modelId="{A210B577-DD56-C549-B516-A8424A41F05F}" type="pres">
      <dgm:prSet presAssocID="{74A65720-B4CF-604C-A85A-B930A8168D4C}" presName="level2hierChild" presStyleCnt="0"/>
      <dgm:spPr/>
    </dgm:pt>
    <dgm:pt modelId="{9A4B51E6-4FCF-1349-9632-9C479F45ADB3}" type="pres">
      <dgm:prSet presAssocID="{DD47127C-32C3-E244-8B23-2DE44D66C980}" presName="conn2-1" presStyleLbl="parChTrans1D2" presStyleIdx="0" presStyleCnt="3"/>
      <dgm:spPr/>
    </dgm:pt>
    <dgm:pt modelId="{BD03BCAA-5013-6942-B51E-A1856A3250A2}" type="pres">
      <dgm:prSet presAssocID="{DD47127C-32C3-E244-8B23-2DE44D66C980}" presName="connTx" presStyleLbl="parChTrans1D2" presStyleIdx="0" presStyleCnt="3"/>
      <dgm:spPr/>
    </dgm:pt>
    <dgm:pt modelId="{F5BA5446-0719-9F44-92A2-486CB20973FE}" type="pres">
      <dgm:prSet presAssocID="{4B277422-C225-B84C-B020-A232AB3E869A}" presName="root2" presStyleCnt="0"/>
      <dgm:spPr/>
    </dgm:pt>
    <dgm:pt modelId="{CB99439A-5340-AA4B-B661-A30F420F374E}" type="pres">
      <dgm:prSet presAssocID="{4B277422-C225-B84C-B020-A232AB3E869A}" presName="LevelTwoTextNode" presStyleLbl="node2" presStyleIdx="0" presStyleCnt="3">
        <dgm:presLayoutVars>
          <dgm:chPref val="3"/>
        </dgm:presLayoutVars>
      </dgm:prSet>
      <dgm:spPr/>
    </dgm:pt>
    <dgm:pt modelId="{D7D1EBFF-C3EA-E243-B29D-C26EEFCAFC9F}" type="pres">
      <dgm:prSet presAssocID="{4B277422-C225-B84C-B020-A232AB3E869A}" presName="level3hierChild" presStyleCnt="0"/>
      <dgm:spPr/>
    </dgm:pt>
    <dgm:pt modelId="{33C655DC-8CE8-CA48-A4D6-33BA98EC0164}" type="pres">
      <dgm:prSet presAssocID="{8D2AFE2C-7121-B445-AEA3-5FCB759376E8}" presName="conn2-1" presStyleLbl="parChTrans1D2" presStyleIdx="1" presStyleCnt="3"/>
      <dgm:spPr/>
    </dgm:pt>
    <dgm:pt modelId="{FAF3AB96-712E-EF40-A3ED-75D4AFF39999}" type="pres">
      <dgm:prSet presAssocID="{8D2AFE2C-7121-B445-AEA3-5FCB759376E8}" presName="connTx" presStyleLbl="parChTrans1D2" presStyleIdx="1" presStyleCnt="3"/>
      <dgm:spPr/>
    </dgm:pt>
    <dgm:pt modelId="{1836511A-7080-0C42-AC29-3DFC7A57FB81}" type="pres">
      <dgm:prSet presAssocID="{02768950-9AB2-F041-A930-0C588354082A}" presName="root2" presStyleCnt="0"/>
      <dgm:spPr/>
    </dgm:pt>
    <dgm:pt modelId="{DFFD4986-9721-3A42-9EB1-9A5FBBAE9DB7}" type="pres">
      <dgm:prSet presAssocID="{02768950-9AB2-F041-A930-0C588354082A}" presName="LevelTwoTextNode" presStyleLbl="node2" presStyleIdx="1" presStyleCnt="3">
        <dgm:presLayoutVars>
          <dgm:chPref val="3"/>
        </dgm:presLayoutVars>
      </dgm:prSet>
      <dgm:spPr/>
    </dgm:pt>
    <dgm:pt modelId="{89A12E94-FF3B-654C-AF22-345FD9917FEA}" type="pres">
      <dgm:prSet presAssocID="{02768950-9AB2-F041-A930-0C588354082A}" presName="level3hierChild" presStyleCnt="0"/>
      <dgm:spPr/>
    </dgm:pt>
    <dgm:pt modelId="{8FDB9B90-3253-C14D-A999-D0915EB87CBB}" type="pres">
      <dgm:prSet presAssocID="{F20E6173-541E-7846-9EB9-892C9A24507F}" presName="conn2-1" presStyleLbl="parChTrans1D2" presStyleIdx="2" presStyleCnt="3"/>
      <dgm:spPr/>
    </dgm:pt>
    <dgm:pt modelId="{12F372B6-45E5-4F47-A2D4-01AC9E95D9AD}" type="pres">
      <dgm:prSet presAssocID="{F20E6173-541E-7846-9EB9-892C9A24507F}" presName="connTx" presStyleLbl="parChTrans1D2" presStyleIdx="2" presStyleCnt="3"/>
      <dgm:spPr/>
    </dgm:pt>
    <dgm:pt modelId="{DACD55E8-909D-D24A-89A4-D498D6C3AE23}" type="pres">
      <dgm:prSet presAssocID="{1AB03193-D482-144D-B559-8D4906E0E792}" presName="root2" presStyleCnt="0"/>
      <dgm:spPr/>
    </dgm:pt>
    <dgm:pt modelId="{462B9926-DD2C-6E4E-85A0-915CBEE0A4BE}" type="pres">
      <dgm:prSet presAssocID="{1AB03193-D482-144D-B559-8D4906E0E792}" presName="LevelTwoTextNode" presStyleLbl="node2" presStyleIdx="2" presStyleCnt="3">
        <dgm:presLayoutVars>
          <dgm:chPref val="3"/>
        </dgm:presLayoutVars>
      </dgm:prSet>
      <dgm:spPr/>
    </dgm:pt>
    <dgm:pt modelId="{F3F6B039-1F59-F640-B1B6-A0CA48143128}" type="pres">
      <dgm:prSet presAssocID="{1AB03193-D482-144D-B559-8D4906E0E792}" presName="level3hierChild" presStyleCnt="0"/>
      <dgm:spPr/>
    </dgm:pt>
  </dgm:ptLst>
  <dgm:cxnLst>
    <dgm:cxn modelId="{887CC40F-FEF5-DE41-B712-2FE63FC5BC11}" srcId="{74A65720-B4CF-604C-A85A-B930A8168D4C}" destId="{02768950-9AB2-F041-A930-0C588354082A}" srcOrd="1" destOrd="0" parTransId="{8D2AFE2C-7121-B445-AEA3-5FCB759376E8}" sibTransId="{696DCA51-12E1-1446-923E-6FFB6B0A37D5}"/>
    <dgm:cxn modelId="{9597CA1E-DCA2-4C41-BC5C-301EEF162306}" type="presOf" srcId="{B9C44D11-A6BB-C34C-ACBE-847BAD566252}" destId="{942DF8CA-4F4B-4848-97D0-9EE5C4EA11FC}" srcOrd="0" destOrd="0" presId="urn:microsoft.com/office/officeart/2008/layout/HorizontalMultiLevelHierarchy"/>
    <dgm:cxn modelId="{AE6FAF20-5002-FC48-A651-1E0188F0CFFB}" type="presOf" srcId="{DD47127C-32C3-E244-8B23-2DE44D66C980}" destId="{BD03BCAA-5013-6942-B51E-A1856A3250A2}" srcOrd="1" destOrd="0" presId="urn:microsoft.com/office/officeart/2008/layout/HorizontalMultiLevelHierarchy"/>
    <dgm:cxn modelId="{F32A7423-9C3E-6946-8EFE-75F394283A42}" type="presOf" srcId="{4B277422-C225-B84C-B020-A232AB3E869A}" destId="{CB99439A-5340-AA4B-B661-A30F420F374E}" srcOrd="0" destOrd="0" presId="urn:microsoft.com/office/officeart/2008/layout/HorizontalMultiLevelHierarchy"/>
    <dgm:cxn modelId="{5D45C423-6606-7B49-9D6D-33E08208311C}" type="presOf" srcId="{74A65720-B4CF-604C-A85A-B930A8168D4C}" destId="{87AAF3EA-0CD4-D94E-A570-0DD6FE130122}" srcOrd="0" destOrd="0" presId="urn:microsoft.com/office/officeart/2008/layout/HorizontalMultiLevelHierarchy"/>
    <dgm:cxn modelId="{3A27582D-5386-254D-844A-EA757FDC3706}" type="presOf" srcId="{8D2AFE2C-7121-B445-AEA3-5FCB759376E8}" destId="{FAF3AB96-712E-EF40-A3ED-75D4AFF39999}" srcOrd="1" destOrd="0" presId="urn:microsoft.com/office/officeart/2008/layout/HorizontalMultiLevelHierarchy"/>
    <dgm:cxn modelId="{BCA3B93B-C651-374F-A755-FC781D3A3B57}" type="presOf" srcId="{02768950-9AB2-F041-A930-0C588354082A}" destId="{DFFD4986-9721-3A42-9EB1-9A5FBBAE9DB7}" srcOrd="0" destOrd="0" presId="urn:microsoft.com/office/officeart/2008/layout/HorizontalMultiLevelHierarchy"/>
    <dgm:cxn modelId="{B3A27841-A1C4-E742-A602-CC0AA057D8BC}" type="presOf" srcId="{DD47127C-32C3-E244-8B23-2DE44D66C980}" destId="{9A4B51E6-4FCF-1349-9632-9C479F45ADB3}" srcOrd="0" destOrd="0" presId="urn:microsoft.com/office/officeart/2008/layout/HorizontalMultiLevelHierarchy"/>
    <dgm:cxn modelId="{3EE54959-C1E8-7A46-BB60-34FFE5938287}" srcId="{B9C44D11-A6BB-C34C-ACBE-847BAD566252}" destId="{74A65720-B4CF-604C-A85A-B930A8168D4C}" srcOrd="0" destOrd="0" parTransId="{E2C84620-6002-FA4A-B20C-C0A1E9186EBE}" sibTransId="{562DB1C2-AEFC-914F-A3B5-FAF8C25BD0C4}"/>
    <dgm:cxn modelId="{74791D71-5FAF-7E42-B31C-35BD68A981E6}" type="presOf" srcId="{8D2AFE2C-7121-B445-AEA3-5FCB759376E8}" destId="{33C655DC-8CE8-CA48-A4D6-33BA98EC0164}" srcOrd="0" destOrd="0" presId="urn:microsoft.com/office/officeart/2008/layout/HorizontalMultiLevelHierarchy"/>
    <dgm:cxn modelId="{930DCF94-53FA-364F-86BB-BFA70CCD0397}" type="presOf" srcId="{F20E6173-541E-7846-9EB9-892C9A24507F}" destId="{8FDB9B90-3253-C14D-A999-D0915EB87CBB}" srcOrd="0" destOrd="0" presId="urn:microsoft.com/office/officeart/2008/layout/HorizontalMultiLevelHierarchy"/>
    <dgm:cxn modelId="{3DBEB1A1-4798-F848-828B-FB08AFEF7627}" type="presOf" srcId="{F20E6173-541E-7846-9EB9-892C9A24507F}" destId="{12F372B6-45E5-4F47-A2D4-01AC9E95D9AD}" srcOrd="1" destOrd="0" presId="urn:microsoft.com/office/officeart/2008/layout/HorizontalMultiLevelHierarchy"/>
    <dgm:cxn modelId="{4C3E62A6-229B-8945-B019-C124371FC359}" srcId="{74A65720-B4CF-604C-A85A-B930A8168D4C}" destId="{1AB03193-D482-144D-B559-8D4906E0E792}" srcOrd="2" destOrd="0" parTransId="{F20E6173-541E-7846-9EB9-892C9A24507F}" sibTransId="{D5BD8C9C-4BEF-734F-8C21-1280CEA0D4CA}"/>
    <dgm:cxn modelId="{C12E79B7-719A-A64C-BE52-65B6A11CBC35}" type="presOf" srcId="{1AB03193-D482-144D-B559-8D4906E0E792}" destId="{462B9926-DD2C-6E4E-85A0-915CBEE0A4BE}" srcOrd="0" destOrd="0" presId="urn:microsoft.com/office/officeart/2008/layout/HorizontalMultiLevelHierarchy"/>
    <dgm:cxn modelId="{A5368CFF-CB86-C245-BBE5-F5AFFFAC2C2E}" srcId="{74A65720-B4CF-604C-A85A-B930A8168D4C}" destId="{4B277422-C225-B84C-B020-A232AB3E869A}" srcOrd="0" destOrd="0" parTransId="{DD47127C-32C3-E244-8B23-2DE44D66C980}" sibTransId="{5A7EBEB8-5A4D-6441-8472-093DBCCD2425}"/>
    <dgm:cxn modelId="{38EB89D2-98FD-1942-A3A5-729A35894E07}" type="presParOf" srcId="{942DF8CA-4F4B-4848-97D0-9EE5C4EA11FC}" destId="{6F37DD77-AD35-8D4A-A674-94F6DBB4A638}" srcOrd="0" destOrd="0" presId="urn:microsoft.com/office/officeart/2008/layout/HorizontalMultiLevelHierarchy"/>
    <dgm:cxn modelId="{03AC0F86-59F0-F644-BE2D-808D2EF4B805}" type="presParOf" srcId="{6F37DD77-AD35-8D4A-A674-94F6DBB4A638}" destId="{87AAF3EA-0CD4-D94E-A570-0DD6FE130122}" srcOrd="0" destOrd="0" presId="urn:microsoft.com/office/officeart/2008/layout/HorizontalMultiLevelHierarchy"/>
    <dgm:cxn modelId="{E391CD89-876E-E24A-AD94-7A97493A9B47}" type="presParOf" srcId="{6F37DD77-AD35-8D4A-A674-94F6DBB4A638}" destId="{A210B577-DD56-C549-B516-A8424A41F05F}" srcOrd="1" destOrd="0" presId="urn:microsoft.com/office/officeart/2008/layout/HorizontalMultiLevelHierarchy"/>
    <dgm:cxn modelId="{E0894D82-4640-4844-A8B2-E3DBB3306863}" type="presParOf" srcId="{A210B577-DD56-C549-B516-A8424A41F05F}" destId="{9A4B51E6-4FCF-1349-9632-9C479F45ADB3}" srcOrd="0" destOrd="0" presId="urn:microsoft.com/office/officeart/2008/layout/HorizontalMultiLevelHierarchy"/>
    <dgm:cxn modelId="{09D8384A-8342-FB42-AA9A-DBBF818BE5B6}" type="presParOf" srcId="{9A4B51E6-4FCF-1349-9632-9C479F45ADB3}" destId="{BD03BCAA-5013-6942-B51E-A1856A3250A2}" srcOrd="0" destOrd="0" presId="urn:microsoft.com/office/officeart/2008/layout/HorizontalMultiLevelHierarchy"/>
    <dgm:cxn modelId="{A3DA881E-E907-F146-AEE2-D574D8A76DFE}" type="presParOf" srcId="{A210B577-DD56-C549-B516-A8424A41F05F}" destId="{F5BA5446-0719-9F44-92A2-486CB20973FE}" srcOrd="1" destOrd="0" presId="urn:microsoft.com/office/officeart/2008/layout/HorizontalMultiLevelHierarchy"/>
    <dgm:cxn modelId="{DF8754E3-2524-054C-A627-07CADC40C752}" type="presParOf" srcId="{F5BA5446-0719-9F44-92A2-486CB20973FE}" destId="{CB99439A-5340-AA4B-B661-A30F420F374E}" srcOrd="0" destOrd="0" presId="urn:microsoft.com/office/officeart/2008/layout/HorizontalMultiLevelHierarchy"/>
    <dgm:cxn modelId="{D1D5D1BB-7D1D-1446-BDFB-50AF84F45EE5}" type="presParOf" srcId="{F5BA5446-0719-9F44-92A2-486CB20973FE}" destId="{D7D1EBFF-C3EA-E243-B29D-C26EEFCAFC9F}" srcOrd="1" destOrd="0" presId="urn:microsoft.com/office/officeart/2008/layout/HorizontalMultiLevelHierarchy"/>
    <dgm:cxn modelId="{BF665974-A0FF-594E-9E87-907C41216D57}" type="presParOf" srcId="{A210B577-DD56-C549-B516-A8424A41F05F}" destId="{33C655DC-8CE8-CA48-A4D6-33BA98EC0164}" srcOrd="2" destOrd="0" presId="urn:microsoft.com/office/officeart/2008/layout/HorizontalMultiLevelHierarchy"/>
    <dgm:cxn modelId="{513747C9-9AF2-0F4F-A482-75E79E3F541D}" type="presParOf" srcId="{33C655DC-8CE8-CA48-A4D6-33BA98EC0164}" destId="{FAF3AB96-712E-EF40-A3ED-75D4AFF39999}" srcOrd="0" destOrd="0" presId="urn:microsoft.com/office/officeart/2008/layout/HorizontalMultiLevelHierarchy"/>
    <dgm:cxn modelId="{80007F8F-73F3-5D4E-AE18-70FF693B3D52}" type="presParOf" srcId="{A210B577-DD56-C549-B516-A8424A41F05F}" destId="{1836511A-7080-0C42-AC29-3DFC7A57FB81}" srcOrd="3" destOrd="0" presId="urn:microsoft.com/office/officeart/2008/layout/HorizontalMultiLevelHierarchy"/>
    <dgm:cxn modelId="{3236CFA0-A219-EA4E-AAD6-49106A0A3DE7}" type="presParOf" srcId="{1836511A-7080-0C42-AC29-3DFC7A57FB81}" destId="{DFFD4986-9721-3A42-9EB1-9A5FBBAE9DB7}" srcOrd="0" destOrd="0" presId="urn:microsoft.com/office/officeart/2008/layout/HorizontalMultiLevelHierarchy"/>
    <dgm:cxn modelId="{D4F0C183-D3F7-7940-8A78-71CA5AC01538}" type="presParOf" srcId="{1836511A-7080-0C42-AC29-3DFC7A57FB81}" destId="{89A12E94-FF3B-654C-AF22-345FD9917FEA}" srcOrd="1" destOrd="0" presId="urn:microsoft.com/office/officeart/2008/layout/HorizontalMultiLevelHierarchy"/>
    <dgm:cxn modelId="{A0332478-88D0-7B4B-B496-3E643235EEB9}" type="presParOf" srcId="{A210B577-DD56-C549-B516-A8424A41F05F}" destId="{8FDB9B90-3253-C14D-A999-D0915EB87CBB}" srcOrd="4" destOrd="0" presId="urn:microsoft.com/office/officeart/2008/layout/HorizontalMultiLevelHierarchy"/>
    <dgm:cxn modelId="{CE742CDA-7DD3-094F-8D65-353F6D67777A}" type="presParOf" srcId="{8FDB9B90-3253-C14D-A999-D0915EB87CBB}" destId="{12F372B6-45E5-4F47-A2D4-01AC9E95D9AD}" srcOrd="0" destOrd="0" presId="urn:microsoft.com/office/officeart/2008/layout/HorizontalMultiLevelHierarchy"/>
    <dgm:cxn modelId="{434F7783-835D-3C4A-A938-A74B8500F268}" type="presParOf" srcId="{A210B577-DD56-C549-B516-A8424A41F05F}" destId="{DACD55E8-909D-D24A-89A4-D498D6C3AE23}" srcOrd="5" destOrd="0" presId="urn:microsoft.com/office/officeart/2008/layout/HorizontalMultiLevelHierarchy"/>
    <dgm:cxn modelId="{D3531A63-4567-0A4B-8E15-22A2C4FCEA5C}" type="presParOf" srcId="{DACD55E8-909D-D24A-89A4-D498D6C3AE23}" destId="{462B9926-DD2C-6E4E-85A0-915CBEE0A4BE}" srcOrd="0" destOrd="0" presId="urn:microsoft.com/office/officeart/2008/layout/HorizontalMultiLevelHierarchy"/>
    <dgm:cxn modelId="{FC989A92-B5FA-C747-B1FB-AF3A97D6F0A8}" type="presParOf" srcId="{DACD55E8-909D-D24A-89A4-D498D6C3AE23}" destId="{F3F6B039-1F59-F640-B1B6-A0CA4814312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C11147C-1DE7-5E49-96F1-5C9E019E9296}"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GB"/>
        </a:p>
      </dgm:t>
    </dgm:pt>
    <dgm:pt modelId="{88FCBA1F-438F-B944-810B-77DA63225913}">
      <dgm:prSet phldrT="[Text]"/>
      <dgm:spPr/>
      <dgm:t>
        <a:bodyPr/>
        <a:lstStyle/>
        <a:p>
          <a:r>
            <a:rPr lang="en-GB" dirty="0"/>
            <a:t>Opportunities</a:t>
          </a:r>
        </a:p>
      </dgm:t>
    </dgm:pt>
    <dgm:pt modelId="{3EEAA15B-6471-4C47-BF2F-986C40D848BE}" type="parTrans" cxnId="{EC79FFD1-8018-F74F-94BA-7B7E4DD4F584}">
      <dgm:prSet/>
      <dgm:spPr/>
      <dgm:t>
        <a:bodyPr/>
        <a:lstStyle/>
        <a:p>
          <a:endParaRPr lang="en-GB"/>
        </a:p>
      </dgm:t>
    </dgm:pt>
    <dgm:pt modelId="{42B0089D-B41A-564A-8688-390B9CF7F04A}" type="sibTrans" cxnId="{EC79FFD1-8018-F74F-94BA-7B7E4DD4F584}">
      <dgm:prSet/>
      <dgm:spPr/>
      <dgm:t>
        <a:bodyPr/>
        <a:lstStyle/>
        <a:p>
          <a:endParaRPr lang="en-GB"/>
        </a:p>
      </dgm:t>
    </dgm:pt>
    <dgm:pt modelId="{C8DB9CC9-386F-A940-8E99-A811BC967C00}">
      <dgm:prSet phldrT="[Text]"/>
      <dgm:spPr/>
      <dgm:t>
        <a:bodyPr/>
        <a:lstStyle/>
        <a:p>
          <a:r>
            <a:rPr lang="en-GB" dirty="0"/>
            <a:t>Overseas market</a:t>
          </a:r>
        </a:p>
      </dgm:t>
    </dgm:pt>
    <dgm:pt modelId="{53967541-D506-D44A-A023-25126A303AFB}" type="parTrans" cxnId="{D4B2F01F-43AC-0B40-977C-0D12189D9F18}">
      <dgm:prSet/>
      <dgm:spPr/>
      <dgm:t>
        <a:bodyPr/>
        <a:lstStyle/>
        <a:p>
          <a:endParaRPr lang="en-GB"/>
        </a:p>
      </dgm:t>
    </dgm:pt>
    <dgm:pt modelId="{0124F2F8-F471-6E4F-BC8D-A4FA39A0F38B}" type="sibTrans" cxnId="{D4B2F01F-43AC-0B40-977C-0D12189D9F18}">
      <dgm:prSet/>
      <dgm:spPr/>
      <dgm:t>
        <a:bodyPr/>
        <a:lstStyle/>
        <a:p>
          <a:endParaRPr lang="en-GB"/>
        </a:p>
      </dgm:t>
    </dgm:pt>
    <dgm:pt modelId="{6F238617-98EE-574F-9775-8C403F8E94E0}">
      <dgm:prSet phldrT="[Text]"/>
      <dgm:spPr/>
      <dgm:t>
        <a:bodyPr/>
        <a:lstStyle/>
        <a:p>
          <a:r>
            <a:rPr lang="en-GB" dirty="0"/>
            <a:t>Outdoor Market</a:t>
          </a:r>
        </a:p>
      </dgm:t>
    </dgm:pt>
    <dgm:pt modelId="{E730593B-C110-6A4F-8C27-D72CA7BEC693}" type="parTrans" cxnId="{0BAF9C2A-D912-6142-B646-8BE11C8BFF7E}">
      <dgm:prSet/>
      <dgm:spPr/>
      <dgm:t>
        <a:bodyPr/>
        <a:lstStyle/>
        <a:p>
          <a:endParaRPr lang="en-GB"/>
        </a:p>
      </dgm:t>
    </dgm:pt>
    <dgm:pt modelId="{AA67759E-7F25-A54F-9EAC-44A7CCBBA5DB}" type="sibTrans" cxnId="{0BAF9C2A-D912-6142-B646-8BE11C8BFF7E}">
      <dgm:prSet/>
      <dgm:spPr/>
      <dgm:t>
        <a:bodyPr/>
        <a:lstStyle/>
        <a:p>
          <a:endParaRPr lang="en-GB"/>
        </a:p>
      </dgm:t>
    </dgm:pt>
    <dgm:pt modelId="{5394351E-8344-5D46-89D5-92A4E34AE207}">
      <dgm:prSet phldrT="[Text]"/>
      <dgm:spPr/>
      <dgm:t>
        <a:bodyPr/>
        <a:lstStyle/>
        <a:p>
          <a:r>
            <a:rPr lang="en-GB" dirty="0"/>
            <a:t>Tech upgrades</a:t>
          </a:r>
        </a:p>
      </dgm:t>
    </dgm:pt>
    <dgm:pt modelId="{EB1720FD-2157-614D-B604-4724CC5FB49A}" type="parTrans" cxnId="{E58F68E8-85E0-BD4E-B4F2-CEC410EF1DC3}">
      <dgm:prSet/>
      <dgm:spPr/>
      <dgm:t>
        <a:bodyPr/>
        <a:lstStyle/>
        <a:p>
          <a:endParaRPr lang="en-GB"/>
        </a:p>
      </dgm:t>
    </dgm:pt>
    <dgm:pt modelId="{C0D710DD-54C5-4C41-A1EF-EE8C023FE6D0}" type="sibTrans" cxnId="{E58F68E8-85E0-BD4E-B4F2-CEC410EF1DC3}">
      <dgm:prSet/>
      <dgm:spPr/>
      <dgm:t>
        <a:bodyPr/>
        <a:lstStyle/>
        <a:p>
          <a:endParaRPr lang="en-GB"/>
        </a:p>
      </dgm:t>
    </dgm:pt>
    <dgm:pt modelId="{039F855C-52F6-6049-8381-FE80F2C18536}" type="pres">
      <dgm:prSet presAssocID="{8C11147C-1DE7-5E49-96F1-5C9E019E9296}" presName="Name0" presStyleCnt="0">
        <dgm:presLayoutVars>
          <dgm:chPref val="1"/>
          <dgm:dir/>
          <dgm:animOne val="branch"/>
          <dgm:animLvl val="lvl"/>
          <dgm:resizeHandles val="exact"/>
        </dgm:presLayoutVars>
      </dgm:prSet>
      <dgm:spPr/>
    </dgm:pt>
    <dgm:pt modelId="{31A7EB16-EF60-D64C-9493-6D5D930AC8CF}" type="pres">
      <dgm:prSet presAssocID="{88FCBA1F-438F-B944-810B-77DA63225913}" presName="root1" presStyleCnt="0"/>
      <dgm:spPr/>
    </dgm:pt>
    <dgm:pt modelId="{8F162728-CE99-004F-B655-D5EBA1A96A94}" type="pres">
      <dgm:prSet presAssocID="{88FCBA1F-438F-B944-810B-77DA63225913}" presName="LevelOneTextNode" presStyleLbl="node0" presStyleIdx="0" presStyleCnt="1">
        <dgm:presLayoutVars>
          <dgm:chPref val="3"/>
        </dgm:presLayoutVars>
      </dgm:prSet>
      <dgm:spPr/>
    </dgm:pt>
    <dgm:pt modelId="{C5A7F31C-A3D5-5C44-8603-48B637625708}" type="pres">
      <dgm:prSet presAssocID="{88FCBA1F-438F-B944-810B-77DA63225913}" presName="level2hierChild" presStyleCnt="0"/>
      <dgm:spPr/>
    </dgm:pt>
    <dgm:pt modelId="{AA2C75A4-C302-C94A-8FB3-8110813E2801}" type="pres">
      <dgm:prSet presAssocID="{53967541-D506-D44A-A023-25126A303AFB}" presName="conn2-1" presStyleLbl="parChTrans1D2" presStyleIdx="0" presStyleCnt="3"/>
      <dgm:spPr/>
    </dgm:pt>
    <dgm:pt modelId="{A9F8D246-349B-EF4D-9FC1-CA54E8BD082F}" type="pres">
      <dgm:prSet presAssocID="{53967541-D506-D44A-A023-25126A303AFB}" presName="connTx" presStyleLbl="parChTrans1D2" presStyleIdx="0" presStyleCnt="3"/>
      <dgm:spPr/>
    </dgm:pt>
    <dgm:pt modelId="{BC91B9F5-2B15-394F-9B94-D9A1FAB5CDDD}" type="pres">
      <dgm:prSet presAssocID="{C8DB9CC9-386F-A940-8E99-A811BC967C00}" presName="root2" presStyleCnt="0"/>
      <dgm:spPr/>
    </dgm:pt>
    <dgm:pt modelId="{B3B7D032-9BD7-B240-872F-F6F625E523C7}" type="pres">
      <dgm:prSet presAssocID="{C8DB9CC9-386F-A940-8E99-A811BC967C00}" presName="LevelTwoTextNode" presStyleLbl="node2" presStyleIdx="0" presStyleCnt="3">
        <dgm:presLayoutVars>
          <dgm:chPref val="3"/>
        </dgm:presLayoutVars>
      </dgm:prSet>
      <dgm:spPr/>
    </dgm:pt>
    <dgm:pt modelId="{B67D0A3E-5DF8-F948-AF57-7BEE89070182}" type="pres">
      <dgm:prSet presAssocID="{C8DB9CC9-386F-A940-8E99-A811BC967C00}" presName="level3hierChild" presStyleCnt="0"/>
      <dgm:spPr/>
    </dgm:pt>
    <dgm:pt modelId="{12C73607-47E9-E049-9E99-B92A6141C3F8}" type="pres">
      <dgm:prSet presAssocID="{E730593B-C110-6A4F-8C27-D72CA7BEC693}" presName="conn2-1" presStyleLbl="parChTrans1D2" presStyleIdx="1" presStyleCnt="3"/>
      <dgm:spPr/>
    </dgm:pt>
    <dgm:pt modelId="{15CE8806-6C73-574E-AA0E-C537A9B13CFD}" type="pres">
      <dgm:prSet presAssocID="{E730593B-C110-6A4F-8C27-D72CA7BEC693}" presName="connTx" presStyleLbl="parChTrans1D2" presStyleIdx="1" presStyleCnt="3"/>
      <dgm:spPr/>
    </dgm:pt>
    <dgm:pt modelId="{0631219D-5257-F649-9426-E16BCD273F14}" type="pres">
      <dgm:prSet presAssocID="{6F238617-98EE-574F-9775-8C403F8E94E0}" presName="root2" presStyleCnt="0"/>
      <dgm:spPr/>
    </dgm:pt>
    <dgm:pt modelId="{0DBE3730-96C1-8D41-B54C-7EA4B2085C5A}" type="pres">
      <dgm:prSet presAssocID="{6F238617-98EE-574F-9775-8C403F8E94E0}" presName="LevelTwoTextNode" presStyleLbl="node2" presStyleIdx="1" presStyleCnt="3">
        <dgm:presLayoutVars>
          <dgm:chPref val="3"/>
        </dgm:presLayoutVars>
      </dgm:prSet>
      <dgm:spPr/>
    </dgm:pt>
    <dgm:pt modelId="{4618924F-D9CD-7F4B-9359-B5CD99E9C480}" type="pres">
      <dgm:prSet presAssocID="{6F238617-98EE-574F-9775-8C403F8E94E0}" presName="level3hierChild" presStyleCnt="0"/>
      <dgm:spPr/>
    </dgm:pt>
    <dgm:pt modelId="{377585E9-CD55-5248-8145-8B627B36D31B}" type="pres">
      <dgm:prSet presAssocID="{EB1720FD-2157-614D-B604-4724CC5FB49A}" presName="conn2-1" presStyleLbl="parChTrans1D2" presStyleIdx="2" presStyleCnt="3"/>
      <dgm:spPr/>
    </dgm:pt>
    <dgm:pt modelId="{1F2A0213-FBA6-4F45-80A8-B00E4B49D75A}" type="pres">
      <dgm:prSet presAssocID="{EB1720FD-2157-614D-B604-4724CC5FB49A}" presName="connTx" presStyleLbl="parChTrans1D2" presStyleIdx="2" presStyleCnt="3"/>
      <dgm:spPr/>
    </dgm:pt>
    <dgm:pt modelId="{A506AF90-03B7-B844-B3EB-6B6E62339488}" type="pres">
      <dgm:prSet presAssocID="{5394351E-8344-5D46-89D5-92A4E34AE207}" presName="root2" presStyleCnt="0"/>
      <dgm:spPr/>
    </dgm:pt>
    <dgm:pt modelId="{81CA31C5-F82E-9547-9498-516B490F0993}" type="pres">
      <dgm:prSet presAssocID="{5394351E-8344-5D46-89D5-92A4E34AE207}" presName="LevelTwoTextNode" presStyleLbl="node2" presStyleIdx="2" presStyleCnt="3">
        <dgm:presLayoutVars>
          <dgm:chPref val="3"/>
        </dgm:presLayoutVars>
      </dgm:prSet>
      <dgm:spPr/>
    </dgm:pt>
    <dgm:pt modelId="{25865473-2760-F546-B667-FF46F277AADB}" type="pres">
      <dgm:prSet presAssocID="{5394351E-8344-5D46-89D5-92A4E34AE207}" presName="level3hierChild" presStyleCnt="0"/>
      <dgm:spPr/>
    </dgm:pt>
  </dgm:ptLst>
  <dgm:cxnLst>
    <dgm:cxn modelId="{E68C0501-9604-AE4D-994F-8BD90D493747}" type="presOf" srcId="{E730593B-C110-6A4F-8C27-D72CA7BEC693}" destId="{12C73607-47E9-E049-9E99-B92A6141C3F8}" srcOrd="0" destOrd="0" presId="urn:microsoft.com/office/officeart/2008/layout/HorizontalMultiLevelHierarchy"/>
    <dgm:cxn modelId="{2B976E13-7B8F-E64C-A271-07C60C73A68C}" type="presOf" srcId="{6F238617-98EE-574F-9775-8C403F8E94E0}" destId="{0DBE3730-96C1-8D41-B54C-7EA4B2085C5A}" srcOrd="0" destOrd="0" presId="urn:microsoft.com/office/officeart/2008/layout/HorizontalMultiLevelHierarchy"/>
    <dgm:cxn modelId="{AAC2231B-1527-5047-B1D5-EBAC31F9837A}" type="presOf" srcId="{8C11147C-1DE7-5E49-96F1-5C9E019E9296}" destId="{039F855C-52F6-6049-8381-FE80F2C18536}" srcOrd="0" destOrd="0" presId="urn:microsoft.com/office/officeart/2008/layout/HorizontalMultiLevelHierarchy"/>
    <dgm:cxn modelId="{D4B2F01F-43AC-0B40-977C-0D12189D9F18}" srcId="{88FCBA1F-438F-B944-810B-77DA63225913}" destId="{C8DB9CC9-386F-A940-8E99-A811BC967C00}" srcOrd="0" destOrd="0" parTransId="{53967541-D506-D44A-A023-25126A303AFB}" sibTransId="{0124F2F8-F471-6E4F-BC8D-A4FA39A0F38B}"/>
    <dgm:cxn modelId="{0BAF9C2A-D912-6142-B646-8BE11C8BFF7E}" srcId="{88FCBA1F-438F-B944-810B-77DA63225913}" destId="{6F238617-98EE-574F-9775-8C403F8E94E0}" srcOrd="1" destOrd="0" parTransId="{E730593B-C110-6A4F-8C27-D72CA7BEC693}" sibTransId="{AA67759E-7F25-A54F-9EAC-44A7CCBBA5DB}"/>
    <dgm:cxn modelId="{3A02602D-94A4-BE4E-A817-D3F7C89981D3}" type="presOf" srcId="{53967541-D506-D44A-A023-25126A303AFB}" destId="{A9F8D246-349B-EF4D-9FC1-CA54E8BD082F}" srcOrd="1" destOrd="0" presId="urn:microsoft.com/office/officeart/2008/layout/HorizontalMultiLevelHierarchy"/>
    <dgm:cxn modelId="{8FBC824E-0536-214E-B0DC-31E3CCA62104}" type="presOf" srcId="{E730593B-C110-6A4F-8C27-D72CA7BEC693}" destId="{15CE8806-6C73-574E-AA0E-C537A9B13CFD}" srcOrd="1" destOrd="0" presId="urn:microsoft.com/office/officeart/2008/layout/HorizontalMultiLevelHierarchy"/>
    <dgm:cxn modelId="{5B8A5259-6228-A448-AD13-2B7FFB6E854C}" type="presOf" srcId="{53967541-D506-D44A-A023-25126A303AFB}" destId="{AA2C75A4-C302-C94A-8FB3-8110813E2801}" srcOrd="0" destOrd="0" presId="urn:microsoft.com/office/officeart/2008/layout/HorizontalMultiLevelHierarchy"/>
    <dgm:cxn modelId="{4F89C761-3AAF-9F4A-966A-FC75D3FE138B}" type="presOf" srcId="{EB1720FD-2157-614D-B604-4724CC5FB49A}" destId="{1F2A0213-FBA6-4F45-80A8-B00E4B49D75A}" srcOrd="1" destOrd="0" presId="urn:microsoft.com/office/officeart/2008/layout/HorizontalMultiLevelHierarchy"/>
    <dgm:cxn modelId="{B466208D-D8E1-8E4B-9626-7DB4A7CC3815}" type="presOf" srcId="{C8DB9CC9-386F-A940-8E99-A811BC967C00}" destId="{B3B7D032-9BD7-B240-872F-F6F625E523C7}" srcOrd="0" destOrd="0" presId="urn:microsoft.com/office/officeart/2008/layout/HorizontalMultiLevelHierarchy"/>
    <dgm:cxn modelId="{FC32ABBC-CB14-A847-8764-EEBF7B21A763}" type="presOf" srcId="{88FCBA1F-438F-B944-810B-77DA63225913}" destId="{8F162728-CE99-004F-B655-D5EBA1A96A94}" srcOrd="0" destOrd="0" presId="urn:microsoft.com/office/officeart/2008/layout/HorizontalMultiLevelHierarchy"/>
    <dgm:cxn modelId="{EC79FFD1-8018-F74F-94BA-7B7E4DD4F584}" srcId="{8C11147C-1DE7-5E49-96F1-5C9E019E9296}" destId="{88FCBA1F-438F-B944-810B-77DA63225913}" srcOrd="0" destOrd="0" parTransId="{3EEAA15B-6471-4C47-BF2F-986C40D848BE}" sibTransId="{42B0089D-B41A-564A-8688-390B9CF7F04A}"/>
    <dgm:cxn modelId="{04A14AD2-C76B-B941-927F-325DB074A140}" type="presOf" srcId="{5394351E-8344-5D46-89D5-92A4E34AE207}" destId="{81CA31C5-F82E-9547-9498-516B490F0993}" srcOrd="0" destOrd="0" presId="urn:microsoft.com/office/officeart/2008/layout/HorizontalMultiLevelHierarchy"/>
    <dgm:cxn modelId="{E58F68E8-85E0-BD4E-B4F2-CEC410EF1DC3}" srcId="{88FCBA1F-438F-B944-810B-77DA63225913}" destId="{5394351E-8344-5D46-89D5-92A4E34AE207}" srcOrd="2" destOrd="0" parTransId="{EB1720FD-2157-614D-B604-4724CC5FB49A}" sibTransId="{C0D710DD-54C5-4C41-A1EF-EE8C023FE6D0}"/>
    <dgm:cxn modelId="{3D70E9EF-7467-564C-A3D0-0BFF7677E056}" type="presOf" srcId="{EB1720FD-2157-614D-B604-4724CC5FB49A}" destId="{377585E9-CD55-5248-8145-8B627B36D31B}" srcOrd="0" destOrd="0" presId="urn:microsoft.com/office/officeart/2008/layout/HorizontalMultiLevelHierarchy"/>
    <dgm:cxn modelId="{7CF9CAC6-3C01-2642-850E-352301AF0CA8}" type="presParOf" srcId="{039F855C-52F6-6049-8381-FE80F2C18536}" destId="{31A7EB16-EF60-D64C-9493-6D5D930AC8CF}" srcOrd="0" destOrd="0" presId="urn:microsoft.com/office/officeart/2008/layout/HorizontalMultiLevelHierarchy"/>
    <dgm:cxn modelId="{40B4AD29-8841-864D-8785-B367ABD8F92A}" type="presParOf" srcId="{31A7EB16-EF60-D64C-9493-6D5D930AC8CF}" destId="{8F162728-CE99-004F-B655-D5EBA1A96A94}" srcOrd="0" destOrd="0" presId="urn:microsoft.com/office/officeart/2008/layout/HorizontalMultiLevelHierarchy"/>
    <dgm:cxn modelId="{5E81473D-C1BB-194A-A0A7-9DB474EEA35C}" type="presParOf" srcId="{31A7EB16-EF60-D64C-9493-6D5D930AC8CF}" destId="{C5A7F31C-A3D5-5C44-8603-48B637625708}" srcOrd="1" destOrd="0" presId="urn:microsoft.com/office/officeart/2008/layout/HorizontalMultiLevelHierarchy"/>
    <dgm:cxn modelId="{B9001590-44E0-1B4A-AF4E-551F1A17A596}" type="presParOf" srcId="{C5A7F31C-A3D5-5C44-8603-48B637625708}" destId="{AA2C75A4-C302-C94A-8FB3-8110813E2801}" srcOrd="0" destOrd="0" presId="urn:microsoft.com/office/officeart/2008/layout/HorizontalMultiLevelHierarchy"/>
    <dgm:cxn modelId="{C0D0F703-1053-984F-9C69-31EC4BD43C09}" type="presParOf" srcId="{AA2C75A4-C302-C94A-8FB3-8110813E2801}" destId="{A9F8D246-349B-EF4D-9FC1-CA54E8BD082F}" srcOrd="0" destOrd="0" presId="urn:microsoft.com/office/officeart/2008/layout/HorizontalMultiLevelHierarchy"/>
    <dgm:cxn modelId="{A265236C-B719-0449-A5BF-F8C0F8661A4C}" type="presParOf" srcId="{C5A7F31C-A3D5-5C44-8603-48B637625708}" destId="{BC91B9F5-2B15-394F-9B94-D9A1FAB5CDDD}" srcOrd="1" destOrd="0" presId="urn:microsoft.com/office/officeart/2008/layout/HorizontalMultiLevelHierarchy"/>
    <dgm:cxn modelId="{6E012ED4-A756-4A44-9DF3-8098E53D711F}" type="presParOf" srcId="{BC91B9F5-2B15-394F-9B94-D9A1FAB5CDDD}" destId="{B3B7D032-9BD7-B240-872F-F6F625E523C7}" srcOrd="0" destOrd="0" presId="urn:microsoft.com/office/officeart/2008/layout/HorizontalMultiLevelHierarchy"/>
    <dgm:cxn modelId="{55DAC75B-A0BD-324A-85EB-6D7D770745EC}" type="presParOf" srcId="{BC91B9F5-2B15-394F-9B94-D9A1FAB5CDDD}" destId="{B67D0A3E-5DF8-F948-AF57-7BEE89070182}" srcOrd="1" destOrd="0" presId="urn:microsoft.com/office/officeart/2008/layout/HorizontalMultiLevelHierarchy"/>
    <dgm:cxn modelId="{0A9E65E2-E321-EC4B-A591-CFB361B1348F}" type="presParOf" srcId="{C5A7F31C-A3D5-5C44-8603-48B637625708}" destId="{12C73607-47E9-E049-9E99-B92A6141C3F8}" srcOrd="2" destOrd="0" presId="urn:microsoft.com/office/officeart/2008/layout/HorizontalMultiLevelHierarchy"/>
    <dgm:cxn modelId="{CD703426-1C36-5A41-A4A1-2063D71F0A55}" type="presParOf" srcId="{12C73607-47E9-E049-9E99-B92A6141C3F8}" destId="{15CE8806-6C73-574E-AA0E-C537A9B13CFD}" srcOrd="0" destOrd="0" presId="urn:microsoft.com/office/officeart/2008/layout/HorizontalMultiLevelHierarchy"/>
    <dgm:cxn modelId="{35C46D83-401B-714D-89F9-DA1B677578BE}" type="presParOf" srcId="{C5A7F31C-A3D5-5C44-8603-48B637625708}" destId="{0631219D-5257-F649-9426-E16BCD273F14}" srcOrd="3" destOrd="0" presId="urn:microsoft.com/office/officeart/2008/layout/HorizontalMultiLevelHierarchy"/>
    <dgm:cxn modelId="{1F0650F1-20E4-2948-B6EA-2262AAAD0CEC}" type="presParOf" srcId="{0631219D-5257-F649-9426-E16BCD273F14}" destId="{0DBE3730-96C1-8D41-B54C-7EA4B2085C5A}" srcOrd="0" destOrd="0" presId="urn:microsoft.com/office/officeart/2008/layout/HorizontalMultiLevelHierarchy"/>
    <dgm:cxn modelId="{D930A8A8-6688-E146-8889-F8E3CF934B40}" type="presParOf" srcId="{0631219D-5257-F649-9426-E16BCD273F14}" destId="{4618924F-D9CD-7F4B-9359-B5CD99E9C480}" srcOrd="1" destOrd="0" presId="urn:microsoft.com/office/officeart/2008/layout/HorizontalMultiLevelHierarchy"/>
    <dgm:cxn modelId="{40EF4300-E9BD-1F4F-8BB3-805E4F17A7F3}" type="presParOf" srcId="{C5A7F31C-A3D5-5C44-8603-48B637625708}" destId="{377585E9-CD55-5248-8145-8B627B36D31B}" srcOrd="4" destOrd="0" presId="urn:microsoft.com/office/officeart/2008/layout/HorizontalMultiLevelHierarchy"/>
    <dgm:cxn modelId="{F6B9F830-F5DD-F445-953C-794442BC5358}" type="presParOf" srcId="{377585E9-CD55-5248-8145-8B627B36D31B}" destId="{1F2A0213-FBA6-4F45-80A8-B00E4B49D75A}" srcOrd="0" destOrd="0" presId="urn:microsoft.com/office/officeart/2008/layout/HorizontalMultiLevelHierarchy"/>
    <dgm:cxn modelId="{706EEE53-9E68-784E-8F57-5F942738C365}" type="presParOf" srcId="{C5A7F31C-A3D5-5C44-8603-48B637625708}" destId="{A506AF90-03B7-B844-B3EB-6B6E62339488}" srcOrd="5" destOrd="0" presId="urn:microsoft.com/office/officeart/2008/layout/HorizontalMultiLevelHierarchy"/>
    <dgm:cxn modelId="{FA3AC1E4-3D33-C24B-960D-807C67717E0D}" type="presParOf" srcId="{A506AF90-03B7-B844-B3EB-6B6E62339488}" destId="{81CA31C5-F82E-9547-9498-516B490F0993}" srcOrd="0" destOrd="0" presId="urn:microsoft.com/office/officeart/2008/layout/HorizontalMultiLevelHierarchy"/>
    <dgm:cxn modelId="{BFE86A2E-6477-1A4D-9E74-0F7DCB552F41}" type="presParOf" srcId="{A506AF90-03B7-B844-B3EB-6B6E62339488}" destId="{25865473-2760-F546-B667-FF46F277AAD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DE6C84-0969-4239-872E-D6F5A95BC88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BF9BAC2-A145-4D0E-9B9E-9DD2D33A4C6F}">
      <dgm:prSet/>
      <dgm:spPr/>
      <dgm:t>
        <a:bodyPr/>
        <a:lstStyle/>
        <a:p>
          <a:r>
            <a:rPr lang="en-US"/>
            <a:t>3960 fatal accidents/year due to drowning, 8080 non-fatal but severe drowning cases in the United States.</a:t>
          </a:r>
        </a:p>
      </dgm:t>
    </dgm:pt>
    <dgm:pt modelId="{0B9C8C44-4239-46FB-86A4-C05D3E163A26}" type="parTrans" cxnId="{557CC7A1-7888-4D53-8663-544B99CCA45B}">
      <dgm:prSet/>
      <dgm:spPr/>
      <dgm:t>
        <a:bodyPr/>
        <a:lstStyle/>
        <a:p>
          <a:endParaRPr lang="en-US"/>
        </a:p>
      </dgm:t>
    </dgm:pt>
    <dgm:pt modelId="{D00CA616-FF4A-440E-8A18-7C53544E1D85}" type="sibTrans" cxnId="{557CC7A1-7888-4D53-8663-544B99CCA45B}">
      <dgm:prSet/>
      <dgm:spPr/>
      <dgm:t>
        <a:bodyPr/>
        <a:lstStyle/>
        <a:p>
          <a:endParaRPr lang="en-US"/>
        </a:p>
      </dgm:t>
    </dgm:pt>
    <dgm:pt modelId="{C6A01038-6805-4E9F-96C6-7C2FDD785B4D}">
      <dgm:prSet/>
      <dgm:spPr/>
      <dgm:t>
        <a:bodyPr/>
        <a:lstStyle/>
        <a:p>
          <a:r>
            <a:rPr lang="en-US" dirty="0"/>
            <a:t>Texas is No.2 in child death rate in The United States.</a:t>
          </a:r>
        </a:p>
      </dgm:t>
    </dgm:pt>
    <dgm:pt modelId="{77A08F97-AFD6-43FD-A187-9376101BAE95}" type="parTrans" cxnId="{F6DDA343-3357-4AAA-AF6E-B5EA69AD97C6}">
      <dgm:prSet/>
      <dgm:spPr/>
      <dgm:t>
        <a:bodyPr/>
        <a:lstStyle/>
        <a:p>
          <a:endParaRPr lang="en-US"/>
        </a:p>
      </dgm:t>
    </dgm:pt>
    <dgm:pt modelId="{FB50D4AC-0E68-44A6-9134-5C80EFF6DF5E}" type="sibTrans" cxnId="{F6DDA343-3357-4AAA-AF6E-B5EA69AD97C6}">
      <dgm:prSet/>
      <dgm:spPr/>
      <dgm:t>
        <a:bodyPr/>
        <a:lstStyle/>
        <a:p>
          <a:endParaRPr lang="en-US"/>
        </a:p>
      </dgm:t>
    </dgm:pt>
    <dgm:pt modelId="{DCA87668-70DE-0D44-9BCD-86F4F6CDD26B}">
      <dgm:prSet/>
      <dgm:spPr/>
      <dgm:t>
        <a:bodyPr/>
        <a:lstStyle/>
        <a:p>
          <a:r>
            <a:rPr lang="en-US" dirty="0"/>
            <a:t>500 kids die from house fire.</a:t>
          </a:r>
        </a:p>
      </dgm:t>
    </dgm:pt>
    <dgm:pt modelId="{4826DD14-6AC7-A647-B51A-8DE15FDED046}" type="parTrans" cxnId="{CF9BE9DE-F2E0-454D-A907-BFF4FDF85A7D}">
      <dgm:prSet/>
      <dgm:spPr/>
      <dgm:t>
        <a:bodyPr/>
        <a:lstStyle/>
        <a:p>
          <a:endParaRPr lang="en-GB"/>
        </a:p>
      </dgm:t>
    </dgm:pt>
    <dgm:pt modelId="{8EE6F2EA-71FF-6F40-9339-40A5DC669439}" type="sibTrans" cxnId="{CF9BE9DE-F2E0-454D-A907-BFF4FDF85A7D}">
      <dgm:prSet/>
      <dgm:spPr/>
      <dgm:t>
        <a:bodyPr/>
        <a:lstStyle/>
        <a:p>
          <a:endParaRPr lang="en-GB"/>
        </a:p>
      </dgm:t>
    </dgm:pt>
    <dgm:pt modelId="{1911217C-E43F-1A45-B584-4D0D5E97E21B}">
      <dgm:prSet/>
      <dgm:spPr/>
      <dgm:t>
        <a:bodyPr/>
        <a:lstStyle/>
        <a:p>
          <a:r>
            <a:rPr lang="en-US" dirty="0"/>
            <a:t>100 kids die due to falling from stairs.</a:t>
          </a:r>
        </a:p>
      </dgm:t>
    </dgm:pt>
    <dgm:pt modelId="{AEB694A0-4C03-0141-97CF-4490FAA933A2}" type="parTrans" cxnId="{BFEED3CC-1F28-0147-AFEC-57E1E00C2B9D}">
      <dgm:prSet/>
      <dgm:spPr/>
      <dgm:t>
        <a:bodyPr/>
        <a:lstStyle/>
        <a:p>
          <a:endParaRPr lang="en-GB"/>
        </a:p>
      </dgm:t>
    </dgm:pt>
    <dgm:pt modelId="{81C89E82-20EA-A84D-96CB-CD5A34E0C2E9}" type="sibTrans" cxnId="{BFEED3CC-1F28-0147-AFEC-57E1E00C2B9D}">
      <dgm:prSet/>
      <dgm:spPr/>
      <dgm:t>
        <a:bodyPr/>
        <a:lstStyle/>
        <a:p>
          <a:endParaRPr lang="en-GB"/>
        </a:p>
      </dgm:t>
    </dgm:pt>
    <dgm:pt modelId="{DC9A9EE7-CAF8-C34F-B047-3AE6C5068DC2}" type="pres">
      <dgm:prSet presAssocID="{52DE6C84-0969-4239-872E-D6F5A95BC88C}" presName="linear" presStyleCnt="0">
        <dgm:presLayoutVars>
          <dgm:animLvl val="lvl"/>
          <dgm:resizeHandles val="exact"/>
        </dgm:presLayoutVars>
      </dgm:prSet>
      <dgm:spPr/>
    </dgm:pt>
    <dgm:pt modelId="{680344BF-9AF2-6545-BE22-8B94730B9E8C}" type="pres">
      <dgm:prSet presAssocID="{7BF9BAC2-A145-4D0E-9B9E-9DD2D33A4C6F}" presName="parentText" presStyleLbl="node1" presStyleIdx="0" presStyleCnt="4">
        <dgm:presLayoutVars>
          <dgm:chMax val="0"/>
          <dgm:bulletEnabled val="1"/>
        </dgm:presLayoutVars>
      </dgm:prSet>
      <dgm:spPr/>
    </dgm:pt>
    <dgm:pt modelId="{E4EF3B44-BB8B-5F46-A0CE-312B1136DB2C}" type="pres">
      <dgm:prSet presAssocID="{D00CA616-FF4A-440E-8A18-7C53544E1D85}" presName="spacer" presStyleCnt="0"/>
      <dgm:spPr/>
    </dgm:pt>
    <dgm:pt modelId="{D1460FB7-6A84-0340-81E4-3D83EDD5FCF2}" type="pres">
      <dgm:prSet presAssocID="{C6A01038-6805-4E9F-96C6-7C2FDD785B4D}" presName="parentText" presStyleLbl="node1" presStyleIdx="1" presStyleCnt="4">
        <dgm:presLayoutVars>
          <dgm:chMax val="0"/>
          <dgm:bulletEnabled val="1"/>
        </dgm:presLayoutVars>
      </dgm:prSet>
      <dgm:spPr/>
    </dgm:pt>
    <dgm:pt modelId="{FB459D8A-3DCE-5F45-9061-CE6769FDC0F2}" type="pres">
      <dgm:prSet presAssocID="{FB50D4AC-0E68-44A6-9134-5C80EFF6DF5E}" presName="spacer" presStyleCnt="0"/>
      <dgm:spPr/>
    </dgm:pt>
    <dgm:pt modelId="{42F8F426-6DDF-DC4E-A1F9-C7405934F2B3}" type="pres">
      <dgm:prSet presAssocID="{DCA87668-70DE-0D44-9BCD-86F4F6CDD26B}" presName="parentText" presStyleLbl="node1" presStyleIdx="2" presStyleCnt="4">
        <dgm:presLayoutVars>
          <dgm:chMax val="0"/>
          <dgm:bulletEnabled val="1"/>
        </dgm:presLayoutVars>
      </dgm:prSet>
      <dgm:spPr/>
    </dgm:pt>
    <dgm:pt modelId="{2A4301C0-687E-E74C-8F9D-832B423B8FFB}" type="pres">
      <dgm:prSet presAssocID="{8EE6F2EA-71FF-6F40-9339-40A5DC669439}" presName="spacer" presStyleCnt="0"/>
      <dgm:spPr/>
    </dgm:pt>
    <dgm:pt modelId="{4E1C8537-4281-1045-BCF5-4C6F8B0871D3}" type="pres">
      <dgm:prSet presAssocID="{1911217C-E43F-1A45-B584-4D0D5E97E21B}" presName="parentText" presStyleLbl="node1" presStyleIdx="3" presStyleCnt="4">
        <dgm:presLayoutVars>
          <dgm:chMax val="0"/>
          <dgm:bulletEnabled val="1"/>
        </dgm:presLayoutVars>
      </dgm:prSet>
      <dgm:spPr/>
    </dgm:pt>
  </dgm:ptLst>
  <dgm:cxnLst>
    <dgm:cxn modelId="{1F90211B-9C78-AE47-A939-5FC08F55B119}" type="presOf" srcId="{C6A01038-6805-4E9F-96C6-7C2FDD785B4D}" destId="{D1460FB7-6A84-0340-81E4-3D83EDD5FCF2}" srcOrd="0" destOrd="0" presId="urn:microsoft.com/office/officeart/2005/8/layout/vList2"/>
    <dgm:cxn modelId="{F6DDA343-3357-4AAA-AF6E-B5EA69AD97C6}" srcId="{52DE6C84-0969-4239-872E-D6F5A95BC88C}" destId="{C6A01038-6805-4E9F-96C6-7C2FDD785B4D}" srcOrd="1" destOrd="0" parTransId="{77A08F97-AFD6-43FD-A187-9376101BAE95}" sibTransId="{FB50D4AC-0E68-44A6-9134-5C80EFF6DF5E}"/>
    <dgm:cxn modelId="{A9C2F256-8977-584C-90A7-5F857AF9A8A6}" type="presOf" srcId="{1911217C-E43F-1A45-B584-4D0D5E97E21B}" destId="{4E1C8537-4281-1045-BCF5-4C6F8B0871D3}" srcOrd="0" destOrd="0" presId="urn:microsoft.com/office/officeart/2005/8/layout/vList2"/>
    <dgm:cxn modelId="{AA94D081-643B-8249-B345-ADA8156208F0}" type="presOf" srcId="{DCA87668-70DE-0D44-9BCD-86F4F6CDD26B}" destId="{42F8F426-6DDF-DC4E-A1F9-C7405934F2B3}" srcOrd="0" destOrd="0" presId="urn:microsoft.com/office/officeart/2005/8/layout/vList2"/>
    <dgm:cxn modelId="{557CC7A1-7888-4D53-8663-544B99CCA45B}" srcId="{52DE6C84-0969-4239-872E-D6F5A95BC88C}" destId="{7BF9BAC2-A145-4D0E-9B9E-9DD2D33A4C6F}" srcOrd="0" destOrd="0" parTransId="{0B9C8C44-4239-46FB-86A4-C05D3E163A26}" sibTransId="{D00CA616-FF4A-440E-8A18-7C53544E1D85}"/>
    <dgm:cxn modelId="{8DD6C6BC-FFAC-064E-81B4-F0EA17D9175E}" type="presOf" srcId="{52DE6C84-0969-4239-872E-D6F5A95BC88C}" destId="{DC9A9EE7-CAF8-C34F-B047-3AE6C5068DC2}" srcOrd="0" destOrd="0" presId="urn:microsoft.com/office/officeart/2005/8/layout/vList2"/>
    <dgm:cxn modelId="{BFEED3CC-1F28-0147-AFEC-57E1E00C2B9D}" srcId="{52DE6C84-0969-4239-872E-D6F5A95BC88C}" destId="{1911217C-E43F-1A45-B584-4D0D5E97E21B}" srcOrd="3" destOrd="0" parTransId="{AEB694A0-4C03-0141-97CF-4490FAA933A2}" sibTransId="{81C89E82-20EA-A84D-96CB-CD5A34E0C2E9}"/>
    <dgm:cxn modelId="{4C7D50D3-95B9-0446-81A2-6F89FBAEE013}" type="presOf" srcId="{7BF9BAC2-A145-4D0E-9B9E-9DD2D33A4C6F}" destId="{680344BF-9AF2-6545-BE22-8B94730B9E8C}" srcOrd="0" destOrd="0" presId="urn:microsoft.com/office/officeart/2005/8/layout/vList2"/>
    <dgm:cxn modelId="{CF9BE9DE-F2E0-454D-A907-BFF4FDF85A7D}" srcId="{52DE6C84-0969-4239-872E-D6F5A95BC88C}" destId="{DCA87668-70DE-0D44-9BCD-86F4F6CDD26B}" srcOrd="2" destOrd="0" parTransId="{4826DD14-6AC7-A647-B51A-8DE15FDED046}" sibTransId="{8EE6F2EA-71FF-6F40-9339-40A5DC669439}"/>
    <dgm:cxn modelId="{59C28838-569B-C947-9AF8-D3AFE85919D3}" type="presParOf" srcId="{DC9A9EE7-CAF8-C34F-B047-3AE6C5068DC2}" destId="{680344BF-9AF2-6545-BE22-8B94730B9E8C}" srcOrd="0" destOrd="0" presId="urn:microsoft.com/office/officeart/2005/8/layout/vList2"/>
    <dgm:cxn modelId="{6AA5EE4C-C1A4-6642-9444-5D56C42F5444}" type="presParOf" srcId="{DC9A9EE7-CAF8-C34F-B047-3AE6C5068DC2}" destId="{E4EF3B44-BB8B-5F46-A0CE-312B1136DB2C}" srcOrd="1" destOrd="0" presId="urn:microsoft.com/office/officeart/2005/8/layout/vList2"/>
    <dgm:cxn modelId="{CC92177F-1666-2F4E-A492-7296683340ED}" type="presParOf" srcId="{DC9A9EE7-CAF8-C34F-B047-3AE6C5068DC2}" destId="{D1460FB7-6A84-0340-81E4-3D83EDD5FCF2}" srcOrd="2" destOrd="0" presId="urn:microsoft.com/office/officeart/2005/8/layout/vList2"/>
    <dgm:cxn modelId="{B4E35F27-FA2B-EA40-8791-D0DD6BD03DB7}" type="presParOf" srcId="{DC9A9EE7-CAF8-C34F-B047-3AE6C5068DC2}" destId="{FB459D8A-3DCE-5F45-9061-CE6769FDC0F2}" srcOrd="3" destOrd="0" presId="urn:microsoft.com/office/officeart/2005/8/layout/vList2"/>
    <dgm:cxn modelId="{1FCEBE6D-4D21-F045-BE7A-AE4FC1DC1797}" type="presParOf" srcId="{DC9A9EE7-CAF8-C34F-B047-3AE6C5068DC2}" destId="{42F8F426-6DDF-DC4E-A1F9-C7405934F2B3}" srcOrd="4" destOrd="0" presId="urn:microsoft.com/office/officeart/2005/8/layout/vList2"/>
    <dgm:cxn modelId="{100503BC-5CE3-8D47-B2FE-32E724016734}" type="presParOf" srcId="{DC9A9EE7-CAF8-C34F-B047-3AE6C5068DC2}" destId="{2A4301C0-687E-E74C-8F9D-832B423B8FFB}" srcOrd="5" destOrd="0" presId="urn:microsoft.com/office/officeart/2005/8/layout/vList2"/>
    <dgm:cxn modelId="{77E67D63-8B0A-B848-AC2B-05C139172FE3}" type="presParOf" srcId="{DC9A9EE7-CAF8-C34F-B047-3AE6C5068DC2}" destId="{4E1C8537-4281-1045-BCF5-4C6F8B0871D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0C2F6C-9FC3-4E67-8081-E55A964867D6}"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4A44ED94-8546-4EEE-9D34-FF919C618D3B}">
      <dgm:prSet/>
      <dgm:spPr/>
      <dgm:t>
        <a:bodyPr/>
        <a:lstStyle/>
        <a:p>
          <a:r>
            <a:rPr lang="en-US"/>
            <a:t>About the company:</a:t>
          </a:r>
        </a:p>
      </dgm:t>
    </dgm:pt>
    <dgm:pt modelId="{AE848AF9-00A3-49B1-B6DE-2A011F566F76}" type="parTrans" cxnId="{65DEFABD-D1B1-47C4-8A28-768C30CAACA8}">
      <dgm:prSet/>
      <dgm:spPr/>
      <dgm:t>
        <a:bodyPr/>
        <a:lstStyle/>
        <a:p>
          <a:endParaRPr lang="en-US"/>
        </a:p>
      </dgm:t>
    </dgm:pt>
    <dgm:pt modelId="{6D8ECAAE-D610-4AB2-BC2D-271ED43ADA7A}" type="sibTrans" cxnId="{65DEFABD-D1B1-47C4-8A28-768C30CAACA8}">
      <dgm:prSet/>
      <dgm:spPr/>
      <dgm:t>
        <a:bodyPr/>
        <a:lstStyle/>
        <a:p>
          <a:endParaRPr lang="en-US"/>
        </a:p>
      </dgm:t>
    </dgm:pt>
    <dgm:pt modelId="{A7CBE028-B736-46A0-88C1-8996460BB203}">
      <dgm:prSet/>
      <dgm:spPr/>
      <dgm:t>
        <a:bodyPr/>
        <a:lstStyle/>
        <a:p>
          <a:r>
            <a:rPr lang="en-US" dirty="0"/>
            <a:t>Startup with GERBER as our early investor.</a:t>
          </a:r>
        </a:p>
      </dgm:t>
    </dgm:pt>
    <dgm:pt modelId="{A5DB8008-81B7-4841-9E6D-F30BB039A11A}" type="parTrans" cxnId="{571044E3-B00A-405B-841C-8A2E2D914E99}">
      <dgm:prSet/>
      <dgm:spPr/>
      <dgm:t>
        <a:bodyPr/>
        <a:lstStyle/>
        <a:p>
          <a:endParaRPr lang="en-US"/>
        </a:p>
      </dgm:t>
    </dgm:pt>
    <dgm:pt modelId="{B04C1618-81B1-4D3E-ADB0-3D0F95B428E4}" type="sibTrans" cxnId="{571044E3-B00A-405B-841C-8A2E2D914E99}">
      <dgm:prSet/>
      <dgm:spPr/>
      <dgm:t>
        <a:bodyPr/>
        <a:lstStyle/>
        <a:p>
          <a:endParaRPr lang="en-US"/>
        </a:p>
      </dgm:t>
    </dgm:pt>
    <dgm:pt modelId="{57397657-AE67-4655-A53B-CE5E5A6FC021}">
      <dgm:prSet/>
      <dgm:spPr/>
      <dgm:t>
        <a:bodyPr/>
        <a:lstStyle/>
        <a:p>
          <a:r>
            <a:rPr lang="en-US"/>
            <a:t>Manufacturing in China.</a:t>
          </a:r>
        </a:p>
      </dgm:t>
    </dgm:pt>
    <dgm:pt modelId="{C42240AB-B9A9-4AAB-8CF2-2514DF6BEB96}" type="parTrans" cxnId="{2157BEC2-DC1B-4AB4-BF29-0C1D405EB5F4}">
      <dgm:prSet/>
      <dgm:spPr/>
      <dgm:t>
        <a:bodyPr/>
        <a:lstStyle/>
        <a:p>
          <a:endParaRPr lang="en-US"/>
        </a:p>
      </dgm:t>
    </dgm:pt>
    <dgm:pt modelId="{A053A92B-3633-4D6F-8DDB-8F8BBF6003BB}" type="sibTrans" cxnId="{2157BEC2-DC1B-4AB4-BF29-0C1D405EB5F4}">
      <dgm:prSet/>
      <dgm:spPr/>
      <dgm:t>
        <a:bodyPr/>
        <a:lstStyle/>
        <a:p>
          <a:endParaRPr lang="en-US"/>
        </a:p>
      </dgm:t>
    </dgm:pt>
    <dgm:pt modelId="{6FE2545B-0768-4767-87EC-0E57037ADD80}">
      <dgm:prSet/>
      <dgm:spPr/>
      <dgm:t>
        <a:bodyPr/>
        <a:lstStyle/>
        <a:p>
          <a:r>
            <a:rPr lang="en-US" dirty="0"/>
            <a:t>Patent for our product.</a:t>
          </a:r>
        </a:p>
      </dgm:t>
    </dgm:pt>
    <dgm:pt modelId="{FCFAE348-3B2C-4DA3-A7D3-444DB5B79F22}" type="parTrans" cxnId="{29071667-EA79-408D-A756-A1975801AA3D}">
      <dgm:prSet/>
      <dgm:spPr/>
      <dgm:t>
        <a:bodyPr/>
        <a:lstStyle/>
        <a:p>
          <a:endParaRPr lang="en-US"/>
        </a:p>
      </dgm:t>
    </dgm:pt>
    <dgm:pt modelId="{0CB2533C-3269-4956-A81E-7AF63628116D}" type="sibTrans" cxnId="{29071667-EA79-408D-A756-A1975801AA3D}">
      <dgm:prSet/>
      <dgm:spPr/>
      <dgm:t>
        <a:bodyPr/>
        <a:lstStyle/>
        <a:p>
          <a:endParaRPr lang="en-US"/>
        </a:p>
      </dgm:t>
    </dgm:pt>
    <dgm:pt modelId="{FDD3BFBC-5FD5-49F3-AEAE-2F4735A9913B}">
      <dgm:prSet/>
      <dgm:spPr/>
      <dgm:t>
        <a:bodyPr/>
        <a:lstStyle/>
        <a:p>
          <a:r>
            <a:rPr lang="en-US"/>
            <a:t>Budget: $10 Million </a:t>
          </a:r>
        </a:p>
      </dgm:t>
    </dgm:pt>
    <dgm:pt modelId="{69BAE3CA-CD7E-4A53-9F5C-EBCD83BF29C5}" type="parTrans" cxnId="{BB716E48-09E4-4AC3-B58E-AFEB55ADC727}">
      <dgm:prSet/>
      <dgm:spPr/>
      <dgm:t>
        <a:bodyPr/>
        <a:lstStyle/>
        <a:p>
          <a:endParaRPr lang="en-US"/>
        </a:p>
      </dgm:t>
    </dgm:pt>
    <dgm:pt modelId="{C0AC1EC0-F44C-44F3-B8AB-95402D6E4D37}" type="sibTrans" cxnId="{BB716E48-09E4-4AC3-B58E-AFEB55ADC727}">
      <dgm:prSet/>
      <dgm:spPr/>
      <dgm:t>
        <a:bodyPr/>
        <a:lstStyle/>
        <a:p>
          <a:endParaRPr lang="en-US"/>
        </a:p>
      </dgm:t>
    </dgm:pt>
    <dgm:pt modelId="{1B1DC0A9-3C71-454A-867B-96A81ECE9EDD}" type="pres">
      <dgm:prSet presAssocID="{190C2F6C-9FC3-4E67-8081-E55A964867D6}" presName="linear" presStyleCnt="0">
        <dgm:presLayoutVars>
          <dgm:dir/>
          <dgm:animLvl val="lvl"/>
          <dgm:resizeHandles val="exact"/>
        </dgm:presLayoutVars>
      </dgm:prSet>
      <dgm:spPr/>
    </dgm:pt>
    <dgm:pt modelId="{6B6E360C-DF40-9F4D-9658-26F011E24D25}" type="pres">
      <dgm:prSet presAssocID="{4A44ED94-8546-4EEE-9D34-FF919C618D3B}" presName="parentLin" presStyleCnt="0"/>
      <dgm:spPr/>
    </dgm:pt>
    <dgm:pt modelId="{C31C223D-1ABB-E04C-893B-C3C4016592DE}" type="pres">
      <dgm:prSet presAssocID="{4A44ED94-8546-4EEE-9D34-FF919C618D3B}" presName="parentLeftMargin" presStyleLbl="node1" presStyleIdx="0" presStyleCnt="1"/>
      <dgm:spPr/>
    </dgm:pt>
    <dgm:pt modelId="{8B2F0557-3DDD-534E-BBDD-6714000F8C4B}" type="pres">
      <dgm:prSet presAssocID="{4A44ED94-8546-4EEE-9D34-FF919C618D3B}" presName="parentText" presStyleLbl="node1" presStyleIdx="0" presStyleCnt="1">
        <dgm:presLayoutVars>
          <dgm:chMax val="0"/>
          <dgm:bulletEnabled val="1"/>
        </dgm:presLayoutVars>
      </dgm:prSet>
      <dgm:spPr/>
    </dgm:pt>
    <dgm:pt modelId="{4583BC22-1ECB-9949-89F2-49216F06C12E}" type="pres">
      <dgm:prSet presAssocID="{4A44ED94-8546-4EEE-9D34-FF919C618D3B}" presName="negativeSpace" presStyleCnt="0"/>
      <dgm:spPr/>
    </dgm:pt>
    <dgm:pt modelId="{4F3D2024-57F7-B943-BAC8-505E468A93EB}" type="pres">
      <dgm:prSet presAssocID="{4A44ED94-8546-4EEE-9D34-FF919C618D3B}" presName="childText" presStyleLbl="conFgAcc1" presStyleIdx="0" presStyleCnt="1">
        <dgm:presLayoutVars>
          <dgm:bulletEnabled val="1"/>
        </dgm:presLayoutVars>
      </dgm:prSet>
      <dgm:spPr/>
    </dgm:pt>
  </dgm:ptLst>
  <dgm:cxnLst>
    <dgm:cxn modelId="{6707A51F-E68A-2B43-878E-0B5525299231}" type="presOf" srcId="{FDD3BFBC-5FD5-49F3-AEAE-2F4735A9913B}" destId="{4F3D2024-57F7-B943-BAC8-505E468A93EB}" srcOrd="0" destOrd="3" presId="urn:microsoft.com/office/officeart/2005/8/layout/list1"/>
    <dgm:cxn modelId="{D40DE01F-FB0A-FD45-99CE-41301A19BF6C}" type="presOf" srcId="{6FE2545B-0768-4767-87EC-0E57037ADD80}" destId="{4F3D2024-57F7-B943-BAC8-505E468A93EB}" srcOrd="0" destOrd="2" presId="urn:microsoft.com/office/officeart/2005/8/layout/list1"/>
    <dgm:cxn modelId="{BB716E48-09E4-4AC3-B58E-AFEB55ADC727}" srcId="{4A44ED94-8546-4EEE-9D34-FF919C618D3B}" destId="{FDD3BFBC-5FD5-49F3-AEAE-2F4735A9913B}" srcOrd="3" destOrd="0" parTransId="{69BAE3CA-CD7E-4A53-9F5C-EBCD83BF29C5}" sibTransId="{C0AC1EC0-F44C-44F3-B8AB-95402D6E4D37}"/>
    <dgm:cxn modelId="{A9064D5F-F856-8540-ADF3-F29E5B1027CC}" type="presOf" srcId="{57397657-AE67-4655-A53B-CE5E5A6FC021}" destId="{4F3D2024-57F7-B943-BAC8-505E468A93EB}" srcOrd="0" destOrd="1" presId="urn:microsoft.com/office/officeart/2005/8/layout/list1"/>
    <dgm:cxn modelId="{499EEB60-8EA3-4C4E-B08B-624B498AD28C}" type="presOf" srcId="{A7CBE028-B736-46A0-88C1-8996460BB203}" destId="{4F3D2024-57F7-B943-BAC8-505E468A93EB}" srcOrd="0" destOrd="0" presId="urn:microsoft.com/office/officeart/2005/8/layout/list1"/>
    <dgm:cxn modelId="{29071667-EA79-408D-A756-A1975801AA3D}" srcId="{4A44ED94-8546-4EEE-9D34-FF919C618D3B}" destId="{6FE2545B-0768-4767-87EC-0E57037ADD80}" srcOrd="2" destOrd="0" parTransId="{FCFAE348-3B2C-4DA3-A7D3-444DB5B79F22}" sibTransId="{0CB2533C-3269-4956-A81E-7AF63628116D}"/>
    <dgm:cxn modelId="{A829E585-0838-FD4F-8D1F-5CC9DE9B3B3E}" type="presOf" srcId="{190C2F6C-9FC3-4E67-8081-E55A964867D6}" destId="{1B1DC0A9-3C71-454A-867B-96A81ECE9EDD}" srcOrd="0" destOrd="0" presId="urn:microsoft.com/office/officeart/2005/8/layout/list1"/>
    <dgm:cxn modelId="{65DEFABD-D1B1-47C4-8A28-768C30CAACA8}" srcId="{190C2F6C-9FC3-4E67-8081-E55A964867D6}" destId="{4A44ED94-8546-4EEE-9D34-FF919C618D3B}" srcOrd="0" destOrd="0" parTransId="{AE848AF9-00A3-49B1-B6DE-2A011F566F76}" sibTransId="{6D8ECAAE-D610-4AB2-BC2D-271ED43ADA7A}"/>
    <dgm:cxn modelId="{2157BEC2-DC1B-4AB4-BF29-0C1D405EB5F4}" srcId="{4A44ED94-8546-4EEE-9D34-FF919C618D3B}" destId="{57397657-AE67-4655-A53B-CE5E5A6FC021}" srcOrd="1" destOrd="0" parTransId="{C42240AB-B9A9-4AAB-8CF2-2514DF6BEB96}" sibTransId="{A053A92B-3633-4D6F-8DDB-8F8BBF6003BB}"/>
    <dgm:cxn modelId="{9345DAC3-7091-DD4E-9B65-C66DCFDC4713}" type="presOf" srcId="{4A44ED94-8546-4EEE-9D34-FF919C618D3B}" destId="{8B2F0557-3DDD-534E-BBDD-6714000F8C4B}" srcOrd="1" destOrd="0" presId="urn:microsoft.com/office/officeart/2005/8/layout/list1"/>
    <dgm:cxn modelId="{00005FC6-DE4C-514F-9E99-78173F5A47C4}" type="presOf" srcId="{4A44ED94-8546-4EEE-9D34-FF919C618D3B}" destId="{C31C223D-1ABB-E04C-893B-C3C4016592DE}" srcOrd="0" destOrd="0" presId="urn:microsoft.com/office/officeart/2005/8/layout/list1"/>
    <dgm:cxn modelId="{571044E3-B00A-405B-841C-8A2E2D914E99}" srcId="{4A44ED94-8546-4EEE-9D34-FF919C618D3B}" destId="{A7CBE028-B736-46A0-88C1-8996460BB203}" srcOrd="0" destOrd="0" parTransId="{A5DB8008-81B7-4841-9E6D-F30BB039A11A}" sibTransId="{B04C1618-81B1-4D3E-ADB0-3D0F95B428E4}"/>
    <dgm:cxn modelId="{8B96F4C4-1D1D-1E4E-8106-863EAEA7C478}" type="presParOf" srcId="{1B1DC0A9-3C71-454A-867B-96A81ECE9EDD}" destId="{6B6E360C-DF40-9F4D-9658-26F011E24D25}" srcOrd="0" destOrd="0" presId="urn:microsoft.com/office/officeart/2005/8/layout/list1"/>
    <dgm:cxn modelId="{4F08D367-EA5F-954A-8DA1-6CA5D305FFCC}" type="presParOf" srcId="{6B6E360C-DF40-9F4D-9658-26F011E24D25}" destId="{C31C223D-1ABB-E04C-893B-C3C4016592DE}" srcOrd="0" destOrd="0" presId="urn:microsoft.com/office/officeart/2005/8/layout/list1"/>
    <dgm:cxn modelId="{B545F308-E3B8-0F46-9645-9E55887B89C4}" type="presParOf" srcId="{6B6E360C-DF40-9F4D-9658-26F011E24D25}" destId="{8B2F0557-3DDD-534E-BBDD-6714000F8C4B}" srcOrd="1" destOrd="0" presId="urn:microsoft.com/office/officeart/2005/8/layout/list1"/>
    <dgm:cxn modelId="{FC2877E8-D253-B74C-90B7-8A85E0F47EFB}" type="presParOf" srcId="{1B1DC0A9-3C71-454A-867B-96A81ECE9EDD}" destId="{4583BC22-1ECB-9949-89F2-49216F06C12E}" srcOrd="1" destOrd="0" presId="urn:microsoft.com/office/officeart/2005/8/layout/list1"/>
    <dgm:cxn modelId="{3C4A17B1-DDE3-2F40-B57F-C6E481E87EDD}" type="presParOf" srcId="{1B1DC0A9-3C71-454A-867B-96A81ECE9EDD}" destId="{4F3D2024-57F7-B943-BAC8-505E468A93EB}"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594546-5B8E-354B-A5DE-41E6E356FB84}"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GB"/>
        </a:p>
      </dgm:t>
    </dgm:pt>
    <dgm:pt modelId="{41FDC707-2952-124F-88E7-90DE699FE242}">
      <dgm:prSet phldrT="[Text]"/>
      <dgm:spPr/>
      <dgm:t>
        <a:bodyPr/>
        <a:lstStyle/>
        <a:p>
          <a:r>
            <a:rPr lang="en-GB" b="1" i="1" dirty="0"/>
            <a:t>PRODUCT</a:t>
          </a:r>
        </a:p>
      </dgm:t>
    </dgm:pt>
    <dgm:pt modelId="{99EA8ACA-C6DD-D348-81A2-44D5F406A3B1}" type="parTrans" cxnId="{73DA424D-C244-9B4D-A14B-5B4FC19C03CD}">
      <dgm:prSet/>
      <dgm:spPr/>
      <dgm:t>
        <a:bodyPr/>
        <a:lstStyle/>
        <a:p>
          <a:endParaRPr lang="en-GB"/>
        </a:p>
      </dgm:t>
    </dgm:pt>
    <dgm:pt modelId="{28EA6923-9082-784D-AE08-007C403A69C2}" type="sibTrans" cxnId="{73DA424D-C244-9B4D-A14B-5B4FC19C03CD}">
      <dgm:prSet/>
      <dgm:spPr/>
      <dgm:t>
        <a:bodyPr/>
        <a:lstStyle/>
        <a:p>
          <a:endParaRPr lang="en-GB"/>
        </a:p>
      </dgm:t>
    </dgm:pt>
    <dgm:pt modelId="{F811853B-A90B-B344-AB4A-7AC8727C4231}">
      <dgm:prSet phldrT="[Text]"/>
      <dgm:spPr/>
      <dgm:t>
        <a:bodyPr/>
        <a:lstStyle/>
        <a:p>
          <a:r>
            <a:rPr lang="en-US" b="1" dirty="0">
              <a:solidFill>
                <a:schemeClr val="bg1"/>
              </a:solidFill>
            </a:rPr>
            <a:t>Wrist band : LOOK-OVER</a:t>
          </a:r>
        </a:p>
        <a:p>
          <a:r>
            <a:rPr lang="en-US" b="1" dirty="0">
              <a:solidFill>
                <a:schemeClr val="bg1"/>
              </a:solidFill>
            </a:rPr>
            <a:t> </a:t>
          </a:r>
          <a:endParaRPr lang="en-GB" dirty="0"/>
        </a:p>
      </dgm:t>
    </dgm:pt>
    <dgm:pt modelId="{B3D98C5C-17C7-AD4F-8DF5-081FDEB90E00}" type="parTrans" cxnId="{8A0FA892-ED8B-B94E-81A4-B08B5D7622A9}">
      <dgm:prSet/>
      <dgm:spPr/>
      <dgm:t>
        <a:bodyPr/>
        <a:lstStyle/>
        <a:p>
          <a:endParaRPr lang="en-GB"/>
        </a:p>
      </dgm:t>
    </dgm:pt>
    <dgm:pt modelId="{78353F21-9106-F749-9D73-ACF33B01A05F}" type="sibTrans" cxnId="{8A0FA892-ED8B-B94E-81A4-B08B5D7622A9}">
      <dgm:prSet/>
      <dgm:spPr/>
      <dgm:t>
        <a:bodyPr/>
        <a:lstStyle/>
        <a:p>
          <a:endParaRPr lang="en-GB"/>
        </a:p>
      </dgm:t>
    </dgm:pt>
    <dgm:pt modelId="{6247ED4E-8789-4A40-8B43-C2A2D30C99B0}">
      <dgm:prSet phldrT="[Text]" custT="1"/>
      <dgm:spPr/>
      <dgm:t>
        <a:bodyPr/>
        <a:lstStyle/>
        <a:p>
          <a:r>
            <a:rPr lang="en-GB" sz="1800" b="1" dirty="0"/>
            <a:t>GPS</a:t>
          </a:r>
        </a:p>
      </dgm:t>
    </dgm:pt>
    <dgm:pt modelId="{22978CE4-80F4-B946-8337-5BECB523B25E}" type="parTrans" cxnId="{0628823B-491A-384A-B8BF-A66E9AA8FD56}">
      <dgm:prSet/>
      <dgm:spPr/>
      <dgm:t>
        <a:bodyPr/>
        <a:lstStyle/>
        <a:p>
          <a:endParaRPr lang="en-GB"/>
        </a:p>
      </dgm:t>
    </dgm:pt>
    <dgm:pt modelId="{82B14B4E-4C1B-A04D-869E-732B5866FEE8}" type="sibTrans" cxnId="{0628823B-491A-384A-B8BF-A66E9AA8FD56}">
      <dgm:prSet/>
      <dgm:spPr/>
      <dgm:t>
        <a:bodyPr/>
        <a:lstStyle/>
        <a:p>
          <a:endParaRPr lang="en-GB"/>
        </a:p>
      </dgm:t>
    </dgm:pt>
    <dgm:pt modelId="{0E5461C8-86D9-164B-9B5A-49CDC561D086}">
      <dgm:prSet phldrT="[Text]" custT="1"/>
      <dgm:spPr/>
      <dgm:t>
        <a:bodyPr/>
        <a:lstStyle/>
        <a:p>
          <a:r>
            <a:rPr lang="en-US" sz="1800" b="1" dirty="0">
              <a:solidFill>
                <a:schemeClr val="bg1"/>
              </a:solidFill>
            </a:rPr>
            <a:t>Temperature sensor</a:t>
          </a:r>
          <a:endParaRPr lang="en-GB" sz="1800" dirty="0"/>
        </a:p>
      </dgm:t>
    </dgm:pt>
    <dgm:pt modelId="{E9B3AAA5-8BE1-6243-9BA7-4BBC0F1C3B13}" type="parTrans" cxnId="{78021CDD-19EE-2942-A3B7-D5F8CAF80196}">
      <dgm:prSet/>
      <dgm:spPr/>
      <dgm:t>
        <a:bodyPr/>
        <a:lstStyle/>
        <a:p>
          <a:endParaRPr lang="en-GB"/>
        </a:p>
      </dgm:t>
    </dgm:pt>
    <dgm:pt modelId="{C5E20CB8-F316-1147-8C69-65A3B71D3100}" type="sibTrans" cxnId="{78021CDD-19EE-2942-A3B7-D5F8CAF80196}">
      <dgm:prSet/>
      <dgm:spPr/>
      <dgm:t>
        <a:bodyPr/>
        <a:lstStyle/>
        <a:p>
          <a:endParaRPr lang="en-GB"/>
        </a:p>
      </dgm:t>
    </dgm:pt>
    <dgm:pt modelId="{42B3F391-64A8-6645-BD50-0A2A922E745F}">
      <dgm:prSet phldrT="[Text]"/>
      <dgm:spPr/>
      <dgm:t>
        <a:bodyPr/>
        <a:lstStyle/>
        <a:p>
          <a:r>
            <a:rPr lang="en-US" b="1" dirty="0">
              <a:solidFill>
                <a:schemeClr val="bg1"/>
              </a:solidFill>
            </a:rPr>
            <a:t>Wearable device with</a:t>
          </a:r>
          <a:endParaRPr lang="en-GB" dirty="0"/>
        </a:p>
      </dgm:t>
    </dgm:pt>
    <dgm:pt modelId="{19710AAA-EE02-D44C-B9DD-5B23D7CB835C}" type="parTrans" cxnId="{B584C04B-4D59-3443-8A5D-D68D8D53FE32}">
      <dgm:prSet/>
      <dgm:spPr/>
      <dgm:t>
        <a:bodyPr/>
        <a:lstStyle/>
        <a:p>
          <a:endParaRPr lang="en-GB"/>
        </a:p>
      </dgm:t>
    </dgm:pt>
    <dgm:pt modelId="{A63CBFBA-9227-CD4C-B0EF-6D8051CFE4D3}" type="sibTrans" cxnId="{B584C04B-4D59-3443-8A5D-D68D8D53FE32}">
      <dgm:prSet/>
      <dgm:spPr/>
      <dgm:t>
        <a:bodyPr/>
        <a:lstStyle/>
        <a:p>
          <a:endParaRPr lang="en-GB"/>
        </a:p>
      </dgm:t>
    </dgm:pt>
    <dgm:pt modelId="{16FD0FC4-B5AE-F749-90F7-78B95B93E30F}">
      <dgm:prSet phldrT="[Text]" custT="1"/>
      <dgm:spPr/>
      <dgm:t>
        <a:bodyPr/>
        <a:lstStyle/>
        <a:p>
          <a:r>
            <a:rPr lang="en-US" sz="1400" b="1" dirty="0">
              <a:solidFill>
                <a:schemeClr val="bg1"/>
              </a:solidFill>
            </a:rPr>
            <a:t>Photoplethysmography (heartbeat sensor) </a:t>
          </a:r>
          <a:endParaRPr lang="en-GB" sz="1400" dirty="0"/>
        </a:p>
      </dgm:t>
    </dgm:pt>
    <dgm:pt modelId="{E66D0685-A176-4546-AC17-F18EA8972086}" type="parTrans" cxnId="{A1BBA84A-322F-D04F-A36C-E3D94BD18923}">
      <dgm:prSet/>
      <dgm:spPr/>
      <dgm:t>
        <a:bodyPr/>
        <a:lstStyle/>
        <a:p>
          <a:endParaRPr lang="en-GB"/>
        </a:p>
      </dgm:t>
    </dgm:pt>
    <dgm:pt modelId="{95602983-89B1-424B-84F1-B056EEE25A0F}" type="sibTrans" cxnId="{A1BBA84A-322F-D04F-A36C-E3D94BD18923}">
      <dgm:prSet/>
      <dgm:spPr/>
      <dgm:t>
        <a:bodyPr/>
        <a:lstStyle/>
        <a:p>
          <a:endParaRPr lang="en-GB"/>
        </a:p>
      </dgm:t>
    </dgm:pt>
    <dgm:pt modelId="{6DB37AB8-D752-8748-8E24-701109873DE6}">
      <dgm:prSet custT="1"/>
      <dgm:spPr/>
      <dgm:t>
        <a:bodyPr/>
        <a:lstStyle/>
        <a:p>
          <a:r>
            <a:rPr lang="en-US" sz="1800" b="1" dirty="0">
              <a:solidFill>
                <a:schemeClr val="bg1"/>
              </a:solidFill>
            </a:rPr>
            <a:t>Motion sensor</a:t>
          </a:r>
          <a:endParaRPr lang="en-GB" sz="1800" dirty="0"/>
        </a:p>
      </dgm:t>
    </dgm:pt>
    <dgm:pt modelId="{5849016F-2097-F640-8401-F467A3D9FCEE}" type="parTrans" cxnId="{80631B21-86A2-1542-8FEE-2FC534040285}">
      <dgm:prSet/>
      <dgm:spPr/>
      <dgm:t>
        <a:bodyPr/>
        <a:lstStyle/>
        <a:p>
          <a:endParaRPr lang="en-GB"/>
        </a:p>
      </dgm:t>
    </dgm:pt>
    <dgm:pt modelId="{9E94E319-B497-F246-84E3-F1AE94AB5F48}" type="sibTrans" cxnId="{80631B21-86A2-1542-8FEE-2FC534040285}">
      <dgm:prSet/>
      <dgm:spPr/>
      <dgm:t>
        <a:bodyPr/>
        <a:lstStyle/>
        <a:p>
          <a:endParaRPr lang="en-GB"/>
        </a:p>
      </dgm:t>
    </dgm:pt>
    <dgm:pt modelId="{808F55C2-54E7-6547-94A2-8677644923AE}" type="pres">
      <dgm:prSet presAssocID="{65594546-5B8E-354B-A5DE-41E6E356FB84}" presName="Name0" presStyleCnt="0">
        <dgm:presLayoutVars>
          <dgm:chPref val="1"/>
          <dgm:dir/>
          <dgm:animOne val="branch"/>
          <dgm:animLvl val="lvl"/>
          <dgm:resizeHandles/>
        </dgm:presLayoutVars>
      </dgm:prSet>
      <dgm:spPr/>
    </dgm:pt>
    <dgm:pt modelId="{D42F4233-4CB5-064E-B4AC-82C46A9A4ED1}" type="pres">
      <dgm:prSet presAssocID="{41FDC707-2952-124F-88E7-90DE699FE242}" presName="vertOne" presStyleCnt="0"/>
      <dgm:spPr/>
    </dgm:pt>
    <dgm:pt modelId="{097FE267-7542-AA47-AB71-AAE44D7BF061}" type="pres">
      <dgm:prSet presAssocID="{41FDC707-2952-124F-88E7-90DE699FE242}" presName="txOne" presStyleLbl="node0" presStyleIdx="0" presStyleCnt="1">
        <dgm:presLayoutVars>
          <dgm:chPref val="3"/>
        </dgm:presLayoutVars>
      </dgm:prSet>
      <dgm:spPr/>
    </dgm:pt>
    <dgm:pt modelId="{566BB120-063A-864B-B481-52373A3CAA66}" type="pres">
      <dgm:prSet presAssocID="{41FDC707-2952-124F-88E7-90DE699FE242}" presName="parTransOne" presStyleCnt="0"/>
      <dgm:spPr/>
    </dgm:pt>
    <dgm:pt modelId="{FE7E032E-A0D4-0B48-BBF5-688574A549D5}" type="pres">
      <dgm:prSet presAssocID="{41FDC707-2952-124F-88E7-90DE699FE242}" presName="horzOne" presStyleCnt="0"/>
      <dgm:spPr/>
    </dgm:pt>
    <dgm:pt modelId="{9E8463D9-4CB3-1147-AAE9-EAB301CDDAA2}" type="pres">
      <dgm:prSet presAssocID="{F811853B-A90B-B344-AB4A-7AC8727C4231}" presName="vertTwo" presStyleCnt="0"/>
      <dgm:spPr/>
    </dgm:pt>
    <dgm:pt modelId="{E4A415F6-3C8C-244D-8971-C3597C8189BF}" type="pres">
      <dgm:prSet presAssocID="{F811853B-A90B-B344-AB4A-7AC8727C4231}" presName="txTwo" presStyleLbl="node2" presStyleIdx="0" presStyleCnt="2">
        <dgm:presLayoutVars>
          <dgm:chPref val="3"/>
        </dgm:presLayoutVars>
      </dgm:prSet>
      <dgm:spPr/>
    </dgm:pt>
    <dgm:pt modelId="{7266661A-E362-BB47-A78E-85D999E97A7C}" type="pres">
      <dgm:prSet presAssocID="{F811853B-A90B-B344-AB4A-7AC8727C4231}" presName="parTransTwo" presStyleCnt="0"/>
      <dgm:spPr/>
    </dgm:pt>
    <dgm:pt modelId="{01C043C8-19F6-D746-8528-501F6EB4BD8A}" type="pres">
      <dgm:prSet presAssocID="{F811853B-A90B-B344-AB4A-7AC8727C4231}" presName="horzTwo" presStyleCnt="0"/>
      <dgm:spPr/>
    </dgm:pt>
    <dgm:pt modelId="{78AFFA98-87E5-D244-B827-8543EF9FCA8C}" type="pres">
      <dgm:prSet presAssocID="{6247ED4E-8789-4A40-8B43-C2A2D30C99B0}" presName="vertThree" presStyleCnt="0"/>
      <dgm:spPr/>
    </dgm:pt>
    <dgm:pt modelId="{6645C46F-E5CF-6342-8FBB-07D96230BB27}" type="pres">
      <dgm:prSet presAssocID="{6247ED4E-8789-4A40-8B43-C2A2D30C99B0}" presName="txThree" presStyleLbl="node3" presStyleIdx="0" presStyleCnt="4">
        <dgm:presLayoutVars>
          <dgm:chPref val="3"/>
        </dgm:presLayoutVars>
      </dgm:prSet>
      <dgm:spPr/>
    </dgm:pt>
    <dgm:pt modelId="{CA31E668-FDA3-8B43-84A9-F05F9874AF7B}" type="pres">
      <dgm:prSet presAssocID="{6247ED4E-8789-4A40-8B43-C2A2D30C99B0}" presName="horzThree" presStyleCnt="0"/>
      <dgm:spPr/>
    </dgm:pt>
    <dgm:pt modelId="{60643C78-E5A0-2541-8359-92A7634973A4}" type="pres">
      <dgm:prSet presAssocID="{82B14B4E-4C1B-A04D-869E-732B5866FEE8}" presName="sibSpaceThree" presStyleCnt="0"/>
      <dgm:spPr/>
    </dgm:pt>
    <dgm:pt modelId="{74A2FCF2-327E-F84C-BA36-18305634BE02}" type="pres">
      <dgm:prSet presAssocID="{6DB37AB8-D752-8748-8E24-701109873DE6}" presName="vertThree" presStyleCnt="0"/>
      <dgm:spPr/>
    </dgm:pt>
    <dgm:pt modelId="{F678AA9B-AFE5-8B4A-9DCF-D438CDDE99C8}" type="pres">
      <dgm:prSet presAssocID="{6DB37AB8-D752-8748-8E24-701109873DE6}" presName="txThree" presStyleLbl="node3" presStyleIdx="1" presStyleCnt="4">
        <dgm:presLayoutVars>
          <dgm:chPref val="3"/>
        </dgm:presLayoutVars>
      </dgm:prSet>
      <dgm:spPr/>
    </dgm:pt>
    <dgm:pt modelId="{22B06400-59D5-7547-855F-C040F893FFB6}" type="pres">
      <dgm:prSet presAssocID="{6DB37AB8-D752-8748-8E24-701109873DE6}" presName="horzThree" presStyleCnt="0"/>
      <dgm:spPr/>
    </dgm:pt>
    <dgm:pt modelId="{18BF22A0-2E46-AE40-8CD9-169E32CAB09F}" type="pres">
      <dgm:prSet presAssocID="{9E94E319-B497-F246-84E3-F1AE94AB5F48}" presName="sibSpaceThree" presStyleCnt="0"/>
      <dgm:spPr/>
    </dgm:pt>
    <dgm:pt modelId="{710F2243-9865-C54B-BDC5-496C56B425CA}" type="pres">
      <dgm:prSet presAssocID="{0E5461C8-86D9-164B-9B5A-49CDC561D086}" presName="vertThree" presStyleCnt="0"/>
      <dgm:spPr/>
    </dgm:pt>
    <dgm:pt modelId="{67524229-5556-AA4F-901E-4EE93A5E3126}" type="pres">
      <dgm:prSet presAssocID="{0E5461C8-86D9-164B-9B5A-49CDC561D086}" presName="txThree" presStyleLbl="node3" presStyleIdx="2" presStyleCnt="4" custLinFactNeighborX="-78" custLinFactNeighborY="2884">
        <dgm:presLayoutVars>
          <dgm:chPref val="3"/>
        </dgm:presLayoutVars>
      </dgm:prSet>
      <dgm:spPr/>
    </dgm:pt>
    <dgm:pt modelId="{8E7A04F9-E5D1-B549-8BC3-5C2863501FAE}" type="pres">
      <dgm:prSet presAssocID="{0E5461C8-86D9-164B-9B5A-49CDC561D086}" presName="horzThree" presStyleCnt="0"/>
      <dgm:spPr/>
    </dgm:pt>
    <dgm:pt modelId="{F87FBB63-1FC1-DC47-9200-CA31704E8776}" type="pres">
      <dgm:prSet presAssocID="{78353F21-9106-F749-9D73-ACF33B01A05F}" presName="sibSpaceTwo" presStyleCnt="0"/>
      <dgm:spPr/>
    </dgm:pt>
    <dgm:pt modelId="{052FCD83-7A18-6747-B32D-43FE5F4CFB5C}" type="pres">
      <dgm:prSet presAssocID="{42B3F391-64A8-6645-BD50-0A2A922E745F}" presName="vertTwo" presStyleCnt="0"/>
      <dgm:spPr/>
    </dgm:pt>
    <dgm:pt modelId="{AF56F5F3-B885-0A4E-8490-63596497A3C5}" type="pres">
      <dgm:prSet presAssocID="{42B3F391-64A8-6645-BD50-0A2A922E745F}" presName="txTwo" presStyleLbl="node2" presStyleIdx="1" presStyleCnt="2">
        <dgm:presLayoutVars>
          <dgm:chPref val="3"/>
        </dgm:presLayoutVars>
      </dgm:prSet>
      <dgm:spPr/>
    </dgm:pt>
    <dgm:pt modelId="{72F2DDCE-4660-CF4D-B2AC-9E0B566E0C72}" type="pres">
      <dgm:prSet presAssocID="{42B3F391-64A8-6645-BD50-0A2A922E745F}" presName="parTransTwo" presStyleCnt="0"/>
      <dgm:spPr/>
    </dgm:pt>
    <dgm:pt modelId="{0F73FBCD-FDA7-BE40-9C65-282F47F18A42}" type="pres">
      <dgm:prSet presAssocID="{42B3F391-64A8-6645-BD50-0A2A922E745F}" presName="horzTwo" presStyleCnt="0"/>
      <dgm:spPr/>
    </dgm:pt>
    <dgm:pt modelId="{4CFF03B0-2F09-FE4D-9B92-DC8AA9E47B3F}" type="pres">
      <dgm:prSet presAssocID="{16FD0FC4-B5AE-F749-90F7-78B95B93E30F}" presName="vertThree" presStyleCnt="0"/>
      <dgm:spPr/>
    </dgm:pt>
    <dgm:pt modelId="{4E7D013C-EE48-2D46-8F45-9E9A723EEAC0}" type="pres">
      <dgm:prSet presAssocID="{16FD0FC4-B5AE-F749-90F7-78B95B93E30F}" presName="txThree" presStyleLbl="node3" presStyleIdx="3" presStyleCnt="4">
        <dgm:presLayoutVars>
          <dgm:chPref val="3"/>
        </dgm:presLayoutVars>
      </dgm:prSet>
      <dgm:spPr/>
    </dgm:pt>
    <dgm:pt modelId="{D6853AA8-4DF0-FD41-9F1D-7B2B1F287BA9}" type="pres">
      <dgm:prSet presAssocID="{16FD0FC4-B5AE-F749-90F7-78B95B93E30F}" presName="horzThree" presStyleCnt="0"/>
      <dgm:spPr/>
    </dgm:pt>
  </dgm:ptLst>
  <dgm:cxnLst>
    <dgm:cxn modelId="{9CD9150F-798F-3D4F-BA4B-BB1973A0EEBB}" type="presOf" srcId="{0E5461C8-86D9-164B-9B5A-49CDC561D086}" destId="{67524229-5556-AA4F-901E-4EE93A5E3126}" srcOrd="0" destOrd="0" presId="urn:microsoft.com/office/officeart/2005/8/layout/hierarchy4"/>
    <dgm:cxn modelId="{80631B21-86A2-1542-8FEE-2FC534040285}" srcId="{F811853B-A90B-B344-AB4A-7AC8727C4231}" destId="{6DB37AB8-D752-8748-8E24-701109873DE6}" srcOrd="1" destOrd="0" parTransId="{5849016F-2097-F640-8401-F467A3D9FCEE}" sibTransId="{9E94E319-B497-F246-84E3-F1AE94AB5F48}"/>
    <dgm:cxn modelId="{0628823B-491A-384A-B8BF-A66E9AA8FD56}" srcId="{F811853B-A90B-B344-AB4A-7AC8727C4231}" destId="{6247ED4E-8789-4A40-8B43-C2A2D30C99B0}" srcOrd="0" destOrd="0" parTransId="{22978CE4-80F4-B946-8337-5BECB523B25E}" sibTransId="{82B14B4E-4C1B-A04D-869E-732B5866FEE8}"/>
    <dgm:cxn modelId="{A1BBA84A-322F-D04F-A36C-E3D94BD18923}" srcId="{42B3F391-64A8-6645-BD50-0A2A922E745F}" destId="{16FD0FC4-B5AE-F749-90F7-78B95B93E30F}" srcOrd="0" destOrd="0" parTransId="{E66D0685-A176-4546-AC17-F18EA8972086}" sibTransId="{95602983-89B1-424B-84F1-B056EEE25A0F}"/>
    <dgm:cxn modelId="{B584C04B-4D59-3443-8A5D-D68D8D53FE32}" srcId="{41FDC707-2952-124F-88E7-90DE699FE242}" destId="{42B3F391-64A8-6645-BD50-0A2A922E745F}" srcOrd="1" destOrd="0" parTransId="{19710AAA-EE02-D44C-B9DD-5B23D7CB835C}" sibTransId="{A63CBFBA-9227-CD4C-B0EF-6D8051CFE4D3}"/>
    <dgm:cxn modelId="{73DA424D-C244-9B4D-A14B-5B4FC19C03CD}" srcId="{65594546-5B8E-354B-A5DE-41E6E356FB84}" destId="{41FDC707-2952-124F-88E7-90DE699FE242}" srcOrd="0" destOrd="0" parTransId="{99EA8ACA-C6DD-D348-81A2-44D5F406A3B1}" sibTransId="{28EA6923-9082-784D-AE08-007C403A69C2}"/>
    <dgm:cxn modelId="{2A6B5151-482E-CD40-BF3F-A6427C2A70F3}" type="presOf" srcId="{6247ED4E-8789-4A40-8B43-C2A2D30C99B0}" destId="{6645C46F-E5CF-6342-8FBB-07D96230BB27}" srcOrd="0" destOrd="0" presId="urn:microsoft.com/office/officeart/2005/8/layout/hierarchy4"/>
    <dgm:cxn modelId="{E5652C5A-A384-B541-B634-C2B802BE7FA2}" type="presOf" srcId="{6DB37AB8-D752-8748-8E24-701109873DE6}" destId="{F678AA9B-AFE5-8B4A-9DCF-D438CDDE99C8}" srcOrd="0" destOrd="0" presId="urn:microsoft.com/office/officeart/2005/8/layout/hierarchy4"/>
    <dgm:cxn modelId="{8A0FA892-ED8B-B94E-81A4-B08B5D7622A9}" srcId="{41FDC707-2952-124F-88E7-90DE699FE242}" destId="{F811853B-A90B-B344-AB4A-7AC8727C4231}" srcOrd="0" destOrd="0" parTransId="{B3D98C5C-17C7-AD4F-8DF5-081FDEB90E00}" sibTransId="{78353F21-9106-F749-9D73-ACF33B01A05F}"/>
    <dgm:cxn modelId="{D302B0BC-91D3-D64E-9FD7-2C8F777F48EA}" type="presOf" srcId="{F811853B-A90B-B344-AB4A-7AC8727C4231}" destId="{E4A415F6-3C8C-244D-8971-C3597C8189BF}" srcOrd="0" destOrd="0" presId="urn:microsoft.com/office/officeart/2005/8/layout/hierarchy4"/>
    <dgm:cxn modelId="{F4DB99D9-8259-1344-80D3-D77F434DA0AC}" type="presOf" srcId="{42B3F391-64A8-6645-BD50-0A2A922E745F}" destId="{AF56F5F3-B885-0A4E-8490-63596497A3C5}" srcOrd="0" destOrd="0" presId="urn:microsoft.com/office/officeart/2005/8/layout/hierarchy4"/>
    <dgm:cxn modelId="{78021CDD-19EE-2942-A3B7-D5F8CAF80196}" srcId="{F811853B-A90B-B344-AB4A-7AC8727C4231}" destId="{0E5461C8-86D9-164B-9B5A-49CDC561D086}" srcOrd="2" destOrd="0" parTransId="{E9B3AAA5-8BE1-6243-9BA7-4BBC0F1C3B13}" sibTransId="{C5E20CB8-F316-1147-8C69-65A3B71D3100}"/>
    <dgm:cxn modelId="{8B8E93E0-1EAE-CF47-8427-249613B18947}" type="presOf" srcId="{16FD0FC4-B5AE-F749-90F7-78B95B93E30F}" destId="{4E7D013C-EE48-2D46-8F45-9E9A723EEAC0}" srcOrd="0" destOrd="0" presId="urn:microsoft.com/office/officeart/2005/8/layout/hierarchy4"/>
    <dgm:cxn modelId="{3D7B98EC-AA31-9042-8CBC-C545A4E38EE6}" type="presOf" srcId="{41FDC707-2952-124F-88E7-90DE699FE242}" destId="{097FE267-7542-AA47-AB71-AAE44D7BF061}" srcOrd="0" destOrd="0" presId="urn:microsoft.com/office/officeart/2005/8/layout/hierarchy4"/>
    <dgm:cxn modelId="{7779B1EF-2443-8A4D-BA1B-BBB96202A090}" type="presOf" srcId="{65594546-5B8E-354B-A5DE-41E6E356FB84}" destId="{808F55C2-54E7-6547-94A2-8677644923AE}" srcOrd="0" destOrd="0" presId="urn:microsoft.com/office/officeart/2005/8/layout/hierarchy4"/>
    <dgm:cxn modelId="{E9C718E8-7017-8841-81B7-6131D155BAAD}" type="presParOf" srcId="{808F55C2-54E7-6547-94A2-8677644923AE}" destId="{D42F4233-4CB5-064E-B4AC-82C46A9A4ED1}" srcOrd="0" destOrd="0" presId="urn:microsoft.com/office/officeart/2005/8/layout/hierarchy4"/>
    <dgm:cxn modelId="{1309AC12-0427-7B45-BFFE-03F009C695B1}" type="presParOf" srcId="{D42F4233-4CB5-064E-B4AC-82C46A9A4ED1}" destId="{097FE267-7542-AA47-AB71-AAE44D7BF061}" srcOrd="0" destOrd="0" presId="urn:microsoft.com/office/officeart/2005/8/layout/hierarchy4"/>
    <dgm:cxn modelId="{BD4F7FE4-E030-2B44-8BC3-C60B2C583A13}" type="presParOf" srcId="{D42F4233-4CB5-064E-B4AC-82C46A9A4ED1}" destId="{566BB120-063A-864B-B481-52373A3CAA66}" srcOrd="1" destOrd="0" presId="urn:microsoft.com/office/officeart/2005/8/layout/hierarchy4"/>
    <dgm:cxn modelId="{A4611949-A53C-1A43-A203-BA9C55BBC975}" type="presParOf" srcId="{D42F4233-4CB5-064E-B4AC-82C46A9A4ED1}" destId="{FE7E032E-A0D4-0B48-BBF5-688574A549D5}" srcOrd="2" destOrd="0" presId="urn:microsoft.com/office/officeart/2005/8/layout/hierarchy4"/>
    <dgm:cxn modelId="{F7AF54E2-2366-9B4D-947A-BAE5C3954292}" type="presParOf" srcId="{FE7E032E-A0D4-0B48-BBF5-688574A549D5}" destId="{9E8463D9-4CB3-1147-AAE9-EAB301CDDAA2}" srcOrd="0" destOrd="0" presId="urn:microsoft.com/office/officeart/2005/8/layout/hierarchy4"/>
    <dgm:cxn modelId="{83F289AB-0AD1-7347-B2AE-77C8A2283D75}" type="presParOf" srcId="{9E8463D9-4CB3-1147-AAE9-EAB301CDDAA2}" destId="{E4A415F6-3C8C-244D-8971-C3597C8189BF}" srcOrd="0" destOrd="0" presId="urn:microsoft.com/office/officeart/2005/8/layout/hierarchy4"/>
    <dgm:cxn modelId="{AD983D6D-399D-A340-8FF5-105AF7E16A56}" type="presParOf" srcId="{9E8463D9-4CB3-1147-AAE9-EAB301CDDAA2}" destId="{7266661A-E362-BB47-A78E-85D999E97A7C}" srcOrd="1" destOrd="0" presId="urn:microsoft.com/office/officeart/2005/8/layout/hierarchy4"/>
    <dgm:cxn modelId="{1CB237CD-B8CE-1A44-B3AC-A95AD1CF217A}" type="presParOf" srcId="{9E8463D9-4CB3-1147-AAE9-EAB301CDDAA2}" destId="{01C043C8-19F6-D746-8528-501F6EB4BD8A}" srcOrd="2" destOrd="0" presId="urn:microsoft.com/office/officeart/2005/8/layout/hierarchy4"/>
    <dgm:cxn modelId="{8C76DF1F-C1A1-D74E-8786-2E6F96D341C0}" type="presParOf" srcId="{01C043C8-19F6-D746-8528-501F6EB4BD8A}" destId="{78AFFA98-87E5-D244-B827-8543EF9FCA8C}" srcOrd="0" destOrd="0" presId="urn:microsoft.com/office/officeart/2005/8/layout/hierarchy4"/>
    <dgm:cxn modelId="{D4B4131F-F607-7D49-9EA8-5BBFAF287786}" type="presParOf" srcId="{78AFFA98-87E5-D244-B827-8543EF9FCA8C}" destId="{6645C46F-E5CF-6342-8FBB-07D96230BB27}" srcOrd="0" destOrd="0" presId="urn:microsoft.com/office/officeart/2005/8/layout/hierarchy4"/>
    <dgm:cxn modelId="{AB6312F9-785E-C142-9629-72C53AF1347D}" type="presParOf" srcId="{78AFFA98-87E5-D244-B827-8543EF9FCA8C}" destId="{CA31E668-FDA3-8B43-84A9-F05F9874AF7B}" srcOrd="1" destOrd="0" presId="urn:microsoft.com/office/officeart/2005/8/layout/hierarchy4"/>
    <dgm:cxn modelId="{56221BBC-E0C6-4E47-B5B6-CD9E58FC9D0B}" type="presParOf" srcId="{01C043C8-19F6-D746-8528-501F6EB4BD8A}" destId="{60643C78-E5A0-2541-8359-92A7634973A4}" srcOrd="1" destOrd="0" presId="urn:microsoft.com/office/officeart/2005/8/layout/hierarchy4"/>
    <dgm:cxn modelId="{EBD20CD4-FBD5-ED49-B40C-B3EF98B2B922}" type="presParOf" srcId="{01C043C8-19F6-D746-8528-501F6EB4BD8A}" destId="{74A2FCF2-327E-F84C-BA36-18305634BE02}" srcOrd="2" destOrd="0" presId="urn:microsoft.com/office/officeart/2005/8/layout/hierarchy4"/>
    <dgm:cxn modelId="{BA096457-3DE4-754E-A619-5C8F2E7BBE89}" type="presParOf" srcId="{74A2FCF2-327E-F84C-BA36-18305634BE02}" destId="{F678AA9B-AFE5-8B4A-9DCF-D438CDDE99C8}" srcOrd="0" destOrd="0" presId="urn:microsoft.com/office/officeart/2005/8/layout/hierarchy4"/>
    <dgm:cxn modelId="{DD84DF65-AC11-C74A-8C6E-7A3D92521AA3}" type="presParOf" srcId="{74A2FCF2-327E-F84C-BA36-18305634BE02}" destId="{22B06400-59D5-7547-855F-C040F893FFB6}" srcOrd="1" destOrd="0" presId="urn:microsoft.com/office/officeart/2005/8/layout/hierarchy4"/>
    <dgm:cxn modelId="{659D8F52-DB47-A740-BFED-36B4485A9145}" type="presParOf" srcId="{01C043C8-19F6-D746-8528-501F6EB4BD8A}" destId="{18BF22A0-2E46-AE40-8CD9-169E32CAB09F}" srcOrd="3" destOrd="0" presId="urn:microsoft.com/office/officeart/2005/8/layout/hierarchy4"/>
    <dgm:cxn modelId="{81C08727-B344-CB4C-ADAC-8A1FB9503CE0}" type="presParOf" srcId="{01C043C8-19F6-D746-8528-501F6EB4BD8A}" destId="{710F2243-9865-C54B-BDC5-496C56B425CA}" srcOrd="4" destOrd="0" presId="urn:microsoft.com/office/officeart/2005/8/layout/hierarchy4"/>
    <dgm:cxn modelId="{2202FABA-AC69-734D-8A8B-82445F65F106}" type="presParOf" srcId="{710F2243-9865-C54B-BDC5-496C56B425CA}" destId="{67524229-5556-AA4F-901E-4EE93A5E3126}" srcOrd="0" destOrd="0" presId="urn:microsoft.com/office/officeart/2005/8/layout/hierarchy4"/>
    <dgm:cxn modelId="{310F9195-F861-7149-B5C2-4F026473124C}" type="presParOf" srcId="{710F2243-9865-C54B-BDC5-496C56B425CA}" destId="{8E7A04F9-E5D1-B549-8BC3-5C2863501FAE}" srcOrd="1" destOrd="0" presId="urn:microsoft.com/office/officeart/2005/8/layout/hierarchy4"/>
    <dgm:cxn modelId="{25CF03E1-BB63-9340-B80A-3A995BBFD739}" type="presParOf" srcId="{FE7E032E-A0D4-0B48-BBF5-688574A549D5}" destId="{F87FBB63-1FC1-DC47-9200-CA31704E8776}" srcOrd="1" destOrd="0" presId="urn:microsoft.com/office/officeart/2005/8/layout/hierarchy4"/>
    <dgm:cxn modelId="{012534C0-0BC5-C345-AB82-1625E239DC65}" type="presParOf" srcId="{FE7E032E-A0D4-0B48-BBF5-688574A549D5}" destId="{052FCD83-7A18-6747-B32D-43FE5F4CFB5C}" srcOrd="2" destOrd="0" presId="urn:microsoft.com/office/officeart/2005/8/layout/hierarchy4"/>
    <dgm:cxn modelId="{56B7220D-5386-EC49-AA74-8F0D6502E00C}" type="presParOf" srcId="{052FCD83-7A18-6747-B32D-43FE5F4CFB5C}" destId="{AF56F5F3-B885-0A4E-8490-63596497A3C5}" srcOrd="0" destOrd="0" presId="urn:microsoft.com/office/officeart/2005/8/layout/hierarchy4"/>
    <dgm:cxn modelId="{39B153CE-58D7-5B4E-BB68-6427429A2202}" type="presParOf" srcId="{052FCD83-7A18-6747-B32D-43FE5F4CFB5C}" destId="{72F2DDCE-4660-CF4D-B2AC-9E0B566E0C72}" srcOrd="1" destOrd="0" presId="urn:microsoft.com/office/officeart/2005/8/layout/hierarchy4"/>
    <dgm:cxn modelId="{0B1254B7-D7EE-6648-8EE9-834487505D33}" type="presParOf" srcId="{052FCD83-7A18-6747-B32D-43FE5F4CFB5C}" destId="{0F73FBCD-FDA7-BE40-9C65-282F47F18A42}" srcOrd="2" destOrd="0" presId="urn:microsoft.com/office/officeart/2005/8/layout/hierarchy4"/>
    <dgm:cxn modelId="{CBDED7E0-980B-DE4D-A4FC-B6E3B3C56CFF}" type="presParOf" srcId="{0F73FBCD-FDA7-BE40-9C65-282F47F18A42}" destId="{4CFF03B0-2F09-FE4D-9B92-DC8AA9E47B3F}" srcOrd="0" destOrd="0" presId="urn:microsoft.com/office/officeart/2005/8/layout/hierarchy4"/>
    <dgm:cxn modelId="{BDBC68EC-8AB5-F04D-B602-6AEBA97E97DD}" type="presParOf" srcId="{4CFF03B0-2F09-FE4D-9B92-DC8AA9E47B3F}" destId="{4E7D013C-EE48-2D46-8F45-9E9A723EEAC0}" srcOrd="0" destOrd="0" presId="urn:microsoft.com/office/officeart/2005/8/layout/hierarchy4"/>
    <dgm:cxn modelId="{17C02B1E-4E6E-404D-AE1F-15FF3B755C00}" type="presParOf" srcId="{4CFF03B0-2F09-FE4D-9B92-DC8AA9E47B3F}" destId="{D6853AA8-4DF0-FD41-9F1D-7B2B1F287BA9}"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23132F-55FA-E441-B5CD-3D9532AEF60E}"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E85146E1-C3B1-994B-8124-884512EDE3F6}">
      <dgm:prSet phldrT="[Text]"/>
      <dgm:spPr/>
      <dgm:t>
        <a:bodyPr/>
        <a:lstStyle/>
        <a:p>
          <a:r>
            <a:rPr lang="en-GB" dirty="0"/>
            <a:t>IOT</a:t>
          </a:r>
        </a:p>
      </dgm:t>
    </dgm:pt>
    <dgm:pt modelId="{4614C76F-1841-D742-9552-D1BE241A80EE}" type="parTrans" cxnId="{6C455A97-2835-0147-84A6-AEF47E1F66B5}">
      <dgm:prSet/>
      <dgm:spPr/>
      <dgm:t>
        <a:bodyPr/>
        <a:lstStyle/>
        <a:p>
          <a:endParaRPr lang="en-GB"/>
        </a:p>
      </dgm:t>
    </dgm:pt>
    <dgm:pt modelId="{AF859D70-C458-7C4C-B4C2-776BC17ED605}" type="sibTrans" cxnId="{6C455A97-2835-0147-84A6-AEF47E1F66B5}">
      <dgm:prSet/>
      <dgm:spPr/>
      <dgm:t>
        <a:bodyPr/>
        <a:lstStyle/>
        <a:p>
          <a:endParaRPr lang="en-GB"/>
        </a:p>
      </dgm:t>
    </dgm:pt>
    <dgm:pt modelId="{EB60B8DD-9C3C-094E-8D9D-8B4BD5EC68F2}">
      <dgm:prSet phldrT="[Text]"/>
      <dgm:spPr/>
      <dgm:t>
        <a:bodyPr/>
        <a:lstStyle/>
        <a:p>
          <a:r>
            <a:rPr lang="en-GB" dirty="0"/>
            <a:t>sensor</a:t>
          </a:r>
        </a:p>
      </dgm:t>
    </dgm:pt>
    <dgm:pt modelId="{7DFDC8AC-755C-F04B-B767-47C60DE53AC2}" type="parTrans" cxnId="{B919DA86-4021-714A-AE2A-0127BE74263C}">
      <dgm:prSet/>
      <dgm:spPr/>
      <dgm:t>
        <a:bodyPr/>
        <a:lstStyle/>
        <a:p>
          <a:endParaRPr lang="en-GB"/>
        </a:p>
      </dgm:t>
    </dgm:pt>
    <dgm:pt modelId="{1C6F178B-3D3F-7040-88DD-28EEF6F43F98}" type="sibTrans" cxnId="{B919DA86-4021-714A-AE2A-0127BE74263C}">
      <dgm:prSet/>
      <dgm:spPr/>
      <dgm:t>
        <a:bodyPr/>
        <a:lstStyle/>
        <a:p>
          <a:endParaRPr lang="en-GB"/>
        </a:p>
      </dgm:t>
    </dgm:pt>
    <dgm:pt modelId="{59C485BC-1475-DD41-95A4-3722A11B7348}">
      <dgm:prSet phldrT="[Text]"/>
      <dgm:spPr/>
      <dgm:t>
        <a:bodyPr/>
        <a:lstStyle/>
        <a:p>
          <a:r>
            <a:rPr lang="en-GB" dirty="0"/>
            <a:t>Cloud</a:t>
          </a:r>
        </a:p>
      </dgm:t>
    </dgm:pt>
    <dgm:pt modelId="{AAA2A800-896C-B84B-8790-35E273DA0BE1}" type="parTrans" cxnId="{2D12F0B6-8B09-6C49-A986-8BFCD9FB241C}">
      <dgm:prSet/>
      <dgm:spPr/>
      <dgm:t>
        <a:bodyPr/>
        <a:lstStyle/>
        <a:p>
          <a:endParaRPr lang="en-GB"/>
        </a:p>
      </dgm:t>
    </dgm:pt>
    <dgm:pt modelId="{E0967FEA-6744-F94D-8549-26F93BCE04BB}" type="sibTrans" cxnId="{2D12F0B6-8B09-6C49-A986-8BFCD9FB241C}">
      <dgm:prSet/>
      <dgm:spPr/>
      <dgm:t>
        <a:bodyPr/>
        <a:lstStyle/>
        <a:p>
          <a:endParaRPr lang="en-GB"/>
        </a:p>
      </dgm:t>
    </dgm:pt>
    <dgm:pt modelId="{31A55B76-6C5D-044F-8116-C49D507AD0BC}">
      <dgm:prSet phldrT="[Text]"/>
      <dgm:spPr/>
      <dgm:t>
        <a:bodyPr/>
        <a:lstStyle/>
        <a:p>
          <a:r>
            <a:rPr lang="en-GB" dirty="0"/>
            <a:t>Notification to device</a:t>
          </a:r>
        </a:p>
      </dgm:t>
    </dgm:pt>
    <dgm:pt modelId="{AC8B972B-A88D-1848-80F5-603F55232E80}" type="parTrans" cxnId="{7AB31B61-B1DB-7F48-83BB-062BCDEE2B51}">
      <dgm:prSet/>
      <dgm:spPr/>
      <dgm:t>
        <a:bodyPr/>
        <a:lstStyle/>
        <a:p>
          <a:endParaRPr lang="en-GB"/>
        </a:p>
      </dgm:t>
    </dgm:pt>
    <dgm:pt modelId="{43666999-D196-674C-AB99-711CD28EEC95}" type="sibTrans" cxnId="{7AB31B61-B1DB-7F48-83BB-062BCDEE2B51}">
      <dgm:prSet/>
      <dgm:spPr/>
      <dgm:t>
        <a:bodyPr/>
        <a:lstStyle/>
        <a:p>
          <a:endParaRPr lang="en-GB"/>
        </a:p>
      </dgm:t>
    </dgm:pt>
    <dgm:pt modelId="{62FC8398-6FD4-5848-B9DC-711F6B4ABD2A}" type="pres">
      <dgm:prSet presAssocID="{B923132F-55FA-E441-B5CD-3D9532AEF60E}" presName="outerComposite" presStyleCnt="0">
        <dgm:presLayoutVars>
          <dgm:chMax val="5"/>
          <dgm:dir/>
          <dgm:resizeHandles val="exact"/>
        </dgm:presLayoutVars>
      </dgm:prSet>
      <dgm:spPr/>
    </dgm:pt>
    <dgm:pt modelId="{1F9CF3E5-EABC-4849-9139-4DA6C3864D58}" type="pres">
      <dgm:prSet presAssocID="{B923132F-55FA-E441-B5CD-3D9532AEF60E}" presName="dummyMaxCanvas" presStyleCnt="0">
        <dgm:presLayoutVars/>
      </dgm:prSet>
      <dgm:spPr/>
    </dgm:pt>
    <dgm:pt modelId="{1F9252AD-2259-454E-8C5F-8C348099810B}" type="pres">
      <dgm:prSet presAssocID="{B923132F-55FA-E441-B5CD-3D9532AEF60E}" presName="FourNodes_1" presStyleLbl="node1" presStyleIdx="0" presStyleCnt="4">
        <dgm:presLayoutVars>
          <dgm:bulletEnabled val="1"/>
        </dgm:presLayoutVars>
      </dgm:prSet>
      <dgm:spPr/>
    </dgm:pt>
    <dgm:pt modelId="{0F1461DF-D37B-6743-B4C8-EF0AE477C95A}" type="pres">
      <dgm:prSet presAssocID="{B923132F-55FA-E441-B5CD-3D9532AEF60E}" presName="FourNodes_2" presStyleLbl="node1" presStyleIdx="1" presStyleCnt="4">
        <dgm:presLayoutVars>
          <dgm:bulletEnabled val="1"/>
        </dgm:presLayoutVars>
      </dgm:prSet>
      <dgm:spPr/>
    </dgm:pt>
    <dgm:pt modelId="{9A1DD2E4-E078-2244-8D22-F7A760B43D49}" type="pres">
      <dgm:prSet presAssocID="{B923132F-55FA-E441-B5CD-3D9532AEF60E}" presName="FourNodes_3" presStyleLbl="node1" presStyleIdx="2" presStyleCnt="4">
        <dgm:presLayoutVars>
          <dgm:bulletEnabled val="1"/>
        </dgm:presLayoutVars>
      </dgm:prSet>
      <dgm:spPr/>
    </dgm:pt>
    <dgm:pt modelId="{B6D476B4-E388-0941-9C0A-1C4C05BF5324}" type="pres">
      <dgm:prSet presAssocID="{B923132F-55FA-E441-B5CD-3D9532AEF60E}" presName="FourNodes_4" presStyleLbl="node1" presStyleIdx="3" presStyleCnt="4">
        <dgm:presLayoutVars>
          <dgm:bulletEnabled val="1"/>
        </dgm:presLayoutVars>
      </dgm:prSet>
      <dgm:spPr/>
    </dgm:pt>
    <dgm:pt modelId="{B6068AC7-6290-4744-B34A-C082CA1E50B7}" type="pres">
      <dgm:prSet presAssocID="{B923132F-55FA-E441-B5CD-3D9532AEF60E}" presName="FourConn_1-2" presStyleLbl="fgAccFollowNode1" presStyleIdx="0" presStyleCnt="3">
        <dgm:presLayoutVars>
          <dgm:bulletEnabled val="1"/>
        </dgm:presLayoutVars>
      </dgm:prSet>
      <dgm:spPr/>
    </dgm:pt>
    <dgm:pt modelId="{10B2FFC9-6633-C64F-8D4A-52877FCAE973}" type="pres">
      <dgm:prSet presAssocID="{B923132F-55FA-E441-B5CD-3D9532AEF60E}" presName="FourConn_2-3" presStyleLbl="fgAccFollowNode1" presStyleIdx="1" presStyleCnt="3">
        <dgm:presLayoutVars>
          <dgm:bulletEnabled val="1"/>
        </dgm:presLayoutVars>
      </dgm:prSet>
      <dgm:spPr/>
    </dgm:pt>
    <dgm:pt modelId="{80A27D85-6A28-9C4C-9E9C-38BE77D67B68}" type="pres">
      <dgm:prSet presAssocID="{B923132F-55FA-E441-B5CD-3D9532AEF60E}" presName="FourConn_3-4" presStyleLbl="fgAccFollowNode1" presStyleIdx="2" presStyleCnt="3">
        <dgm:presLayoutVars>
          <dgm:bulletEnabled val="1"/>
        </dgm:presLayoutVars>
      </dgm:prSet>
      <dgm:spPr/>
    </dgm:pt>
    <dgm:pt modelId="{68ABAD5F-CE3A-AA4B-BBCB-4A26A8DC5761}" type="pres">
      <dgm:prSet presAssocID="{B923132F-55FA-E441-B5CD-3D9532AEF60E}" presName="FourNodes_1_text" presStyleLbl="node1" presStyleIdx="3" presStyleCnt="4">
        <dgm:presLayoutVars>
          <dgm:bulletEnabled val="1"/>
        </dgm:presLayoutVars>
      </dgm:prSet>
      <dgm:spPr/>
    </dgm:pt>
    <dgm:pt modelId="{BC18E3C0-18EE-9C4E-8804-8D92F67C0CE3}" type="pres">
      <dgm:prSet presAssocID="{B923132F-55FA-E441-B5CD-3D9532AEF60E}" presName="FourNodes_2_text" presStyleLbl="node1" presStyleIdx="3" presStyleCnt="4">
        <dgm:presLayoutVars>
          <dgm:bulletEnabled val="1"/>
        </dgm:presLayoutVars>
      </dgm:prSet>
      <dgm:spPr/>
    </dgm:pt>
    <dgm:pt modelId="{61D80DE4-5973-C845-A420-1CE31E6E3A51}" type="pres">
      <dgm:prSet presAssocID="{B923132F-55FA-E441-B5CD-3D9532AEF60E}" presName="FourNodes_3_text" presStyleLbl="node1" presStyleIdx="3" presStyleCnt="4">
        <dgm:presLayoutVars>
          <dgm:bulletEnabled val="1"/>
        </dgm:presLayoutVars>
      </dgm:prSet>
      <dgm:spPr/>
    </dgm:pt>
    <dgm:pt modelId="{D9295E0A-D5E9-E54A-BDEB-C111CE04076A}" type="pres">
      <dgm:prSet presAssocID="{B923132F-55FA-E441-B5CD-3D9532AEF60E}" presName="FourNodes_4_text" presStyleLbl="node1" presStyleIdx="3" presStyleCnt="4">
        <dgm:presLayoutVars>
          <dgm:bulletEnabled val="1"/>
        </dgm:presLayoutVars>
      </dgm:prSet>
      <dgm:spPr/>
    </dgm:pt>
  </dgm:ptLst>
  <dgm:cxnLst>
    <dgm:cxn modelId="{C6DAC63B-8909-EC48-8226-7C97DBF20369}" type="presOf" srcId="{EB60B8DD-9C3C-094E-8D9D-8B4BD5EC68F2}" destId="{0F1461DF-D37B-6743-B4C8-EF0AE477C95A}" srcOrd="0" destOrd="0" presId="urn:microsoft.com/office/officeart/2005/8/layout/vProcess5"/>
    <dgm:cxn modelId="{5CD8D251-D62E-1A4F-8AF8-8926CCBB137B}" type="presOf" srcId="{59C485BC-1475-DD41-95A4-3722A11B7348}" destId="{61D80DE4-5973-C845-A420-1CE31E6E3A51}" srcOrd="1" destOrd="0" presId="urn:microsoft.com/office/officeart/2005/8/layout/vProcess5"/>
    <dgm:cxn modelId="{A985AB5B-34E2-7E4B-939A-B31B72F43097}" type="presOf" srcId="{E0967FEA-6744-F94D-8549-26F93BCE04BB}" destId="{80A27D85-6A28-9C4C-9E9C-38BE77D67B68}" srcOrd="0" destOrd="0" presId="urn:microsoft.com/office/officeart/2005/8/layout/vProcess5"/>
    <dgm:cxn modelId="{50F2405F-DE4D-7E4A-ABDB-3E37BEB5C397}" type="presOf" srcId="{EB60B8DD-9C3C-094E-8D9D-8B4BD5EC68F2}" destId="{BC18E3C0-18EE-9C4E-8804-8D92F67C0CE3}" srcOrd="1" destOrd="0" presId="urn:microsoft.com/office/officeart/2005/8/layout/vProcess5"/>
    <dgm:cxn modelId="{7AB31B61-B1DB-7F48-83BB-062BCDEE2B51}" srcId="{B923132F-55FA-E441-B5CD-3D9532AEF60E}" destId="{31A55B76-6C5D-044F-8116-C49D507AD0BC}" srcOrd="3" destOrd="0" parTransId="{AC8B972B-A88D-1848-80F5-603F55232E80}" sibTransId="{43666999-D196-674C-AB99-711CD28EEC95}"/>
    <dgm:cxn modelId="{90D5A86B-FB04-4D4F-A547-1C94105940FE}" type="presOf" srcId="{31A55B76-6C5D-044F-8116-C49D507AD0BC}" destId="{D9295E0A-D5E9-E54A-BDEB-C111CE04076A}" srcOrd="1" destOrd="0" presId="urn:microsoft.com/office/officeart/2005/8/layout/vProcess5"/>
    <dgm:cxn modelId="{B919DA86-4021-714A-AE2A-0127BE74263C}" srcId="{B923132F-55FA-E441-B5CD-3D9532AEF60E}" destId="{EB60B8DD-9C3C-094E-8D9D-8B4BD5EC68F2}" srcOrd="1" destOrd="0" parTransId="{7DFDC8AC-755C-F04B-B767-47C60DE53AC2}" sibTransId="{1C6F178B-3D3F-7040-88DD-28EEF6F43F98}"/>
    <dgm:cxn modelId="{6C455A97-2835-0147-84A6-AEF47E1F66B5}" srcId="{B923132F-55FA-E441-B5CD-3D9532AEF60E}" destId="{E85146E1-C3B1-994B-8124-884512EDE3F6}" srcOrd="0" destOrd="0" parTransId="{4614C76F-1841-D742-9552-D1BE241A80EE}" sibTransId="{AF859D70-C458-7C4C-B4C2-776BC17ED605}"/>
    <dgm:cxn modelId="{083EF1A9-C700-C149-8EBB-0D55B2E6A396}" type="presOf" srcId="{E85146E1-C3B1-994B-8124-884512EDE3F6}" destId="{68ABAD5F-CE3A-AA4B-BBCB-4A26A8DC5761}" srcOrd="1" destOrd="0" presId="urn:microsoft.com/office/officeart/2005/8/layout/vProcess5"/>
    <dgm:cxn modelId="{F04CD8B6-58DD-3849-A789-478A566C170A}" type="presOf" srcId="{1C6F178B-3D3F-7040-88DD-28EEF6F43F98}" destId="{10B2FFC9-6633-C64F-8D4A-52877FCAE973}" srcOrd="0" destOrd="0" presId="urn:microsoft.com/office/officeart/2005/8/layout/vProcess5"/>
    <dgm:cxn modelId="{2D12F0B6-8B09-6C49-A986-8BFCD9FB241C}" srcId="{B923132F-55FA-E441-B5CD-3D9532AEF60E}" destId="{59C485BC-1475-DD41-95A4-3722A11B7348}" srcOrd="2" destOrd="0" parTransId="{AAA2A800-896C-B84B-8790-35E273DA0BE1}" sibTransId="{E0967FEA-6744-F94D-8549-26F93BCE04BB}"/>
    <dgm:cxn modelId="{D94833C0-9D80-D04D-BFB4-7FF143C372ED}" type="presOf" srcId="{31A55B76-6C5D-044F-8116-C49D507AD0BC}" destId="{B6D476B4-E388-0941-9C0A-1C4C05BF5324}" srcOrd="0" destOrd="0" presId="urn:microsoft.com/office/officeart/2005/8/layout/vProcess5"/>
    <dgm:cxn modelId="{7C3067C2-6BA7-4A4A-A749-7C31DB7F63D6}" type="presOf" srcId="{59C485BC-1475-DD41-95A4-3722A11B7348}" destId="{9A1DD2E4-E078-2244-8D22-F7A760B43D49}" srcOrd="0" destOrd="0" presId="urn:microsoft.com/office/officeart/2005/8/layout/vProcess5"/>
    <dgm:cxn modelId="{CF3961C3-A5F2-2542-B9E6-0E07130860C7}" type="presOf" srcId="{E85146E1-C3B1-994B-8124-884512EDE3F6}" destId="{1F9252AD-2259-454E-8C5F-8C348099810B}" srcOrd="0" destOrd="0" presId="urn:microsoft.com/office/officeart/2005/8/layout/vProcess5"/>
    <dgm:cxn modelId="{8EE3F3D1-0FFC-B741-B46C-A8D1B76902C5}" type="presOf" srcId="{AF859D70-C458-7C4C-B4C2-776BC17ED605}" destId="{B6068AC7-6290-4744-B34A-C082CA1E50B7}" srcOrd="0" destOrd="0" presId="urn:microsoft.com/office/officeart/2005/8/layout/vProcess5"/>
    <dgm:cxn modelId="{8AB40FFC-DFF2-A842-A068-93EE2A4B82D6}" type="presOf" srcId="{B923132F-55FA-E441-B5CD-3D9532AEF60E}" destId="{62FC8398-6FD4-5848-B9DC-711F6B4ABD2A}" srcOrd="0" destOrd="0" presId="urn:microsoft.com/office/officeart/2005/8/layout/vProcess5"/>
    <dgm:cxn modelId="{0760B0C3-85B6-4E4E-B07D-2A42872C104D}" type="presParOf" srcId="{62FC8398-6FD4-5848-B9DC-711F6B4ABD2A}" destId="{1F9CF3E5-EABC-4849-9139-4DA6C3864D58}" srcOrd="0" destOrd="0" presId="urn:microsoft.com/office/officeart/2005/8/layout/vProcess5"/>
    <dgm:cxn modelId="{4F56E90C-BCD7-A74A-9259-C7374CC76D90}" type="presParOf" srcId="{62FC8398-6FD4-5848-B9DC-711F6B4ABD2A}" destId="{1F9252AD-2259-454E-8C5F-8C348099810B}" srcOrd="1" destOrd="0" presId="urn:microsoft.com/office/officeart/2005/8/layout/vProcess5"/>
    <dgm:cxn modelId="{1E920754-A52D-E243-B117-7419C946FA10}" type="presParOf" srcId="{62FC8398-6FD4-5848-B9DC-711F6B4ABD2A}" destId="{0F1461DF-D37B-6743-B4C8-EF0AE477C95A}" srcOrd="2" destOrd="0" presId="urn:microsoft.com/office/officeart/2005/8/layout/vProcess5"/>
    <dgm:cxn modelId="{128D4C8D-0A5D-7A44-AF02-42EA8D5824E2}" type="presParOf" srcId="{62FC8398-6FD4-5848-B9DC-711F6B4ABD2A}" destId="{9A1DD2E4-E078-2244-8D22-F7A760B43D49}" srcOrd="3" destOrd="0" presId="urn:microsoft.com/office/officeart/2005/8/layout/vProcess5"/>
    <dgm:cxn modelId="{07FC5C30-675F-CD47-9250-402FD6BF4063}" type="presParOf" srcId="{62FC8398-6FD4-5848-B9DC-711F6B4ABD2A}" destId="{B6D476B4-E388-0941-9C0A-1C4C05BF5324}" srcOrd="4" destOrd="0" presId="urn:microsoft.com/office/officeart/2005/8/layout/vProcess5"/>
    <dgm:cxn modelId="{19C0A20E-D00C-EA46-949F-778A722F47C6}" type="presParOf" srcId="{62FC8398-6FD4-5848-B9DC-711F6B4ABD2A}" destId="{B6068AC7-6290-4744-B34A-C082CA1E50B7}" srcOrd="5" destOrd="0" presId="urn:microsoft.com/office/officeart/2005/8/layout/vProcess5"/>
    <dgm:cxn modelId="{3788834B-73F8-F846-B835-AD0BDA1C89F3}" type="presParOf" srcId="{62FC8398-6FD4-5848-B9DC-711F6B4ABD2A}" destId="{10B2FFC9-6633-C64F-8D4A-52877FCAE973}" srcOrd="6" destOrd="0" presId="urn:microsoft.com/office/officeart/2005/8/layout/vProcess5"/>
    <dgm:cxn modelId="{045F6C08-045A-B341-874C-30F3805DEBA7}" type="presParOf" srcId="{62FC8398-6FD4-5848-B9DC-711F6B4ABD2A}" destId="{80A27D85-6A28-9C4C-9E9C-38BE77D67B68}" srcOrd="7" destOrd="0" presId="urn:microsoft.com/office/officeart/2005/8/layout/vProcess5"/>
    <dgm:cxn modelId="{7A3AE305-D43E-CA4D-98E3-37879E377DD2}" type="presParOf" srcId="{62FC8398-6FD4-5848-B9DC-711F6B4ABD2A}" destId="{68ABAD5F-CE3A-AA4B-BBCB-4A26A8DC5761}" srcOrd="8" destOrd="0" presId="urn:microsoft.com/office/officeart/2005/8/layout/vProcess5"/>
    <dgm:cxn modelId="{A8B360A6-CCAE-6046-8CA8-A30D2B9A8F9E}" type="presParOf" srcId="{62FC8398-6FD4-5848-B9DC-711F6B4ABD2A}" destId="{BC18E3C0-18EE-9C4E-8804-8D92F67C0CE3}" srcOrd="9" destOrd="0" presId="urn:microsoft.com/office/officeart/2005/8/layout/vProcess5"/>
    <dgm:cxn modelId="{7FBE02E4-9077-6649-88EE-4989FA97E737}" type="presParOf" srcId="{62FC8398-6FD4-5848-B9DC-711F6B4ABD2A}" destId="{61D80DE4-5973-C845-A420-1CE31E6E3A51}" srcOrd="10" destOrd="0" presId="urn:microsoft.com/office/officeart/2005/8/layout/vProcess5"/>
    <dgm:cxn modelId="{97BE778C-428E-504F-9920-1A97A27A4D82}" type="presParOf" srcId="{62FC8398-6FD4-5848-B9DC-711F6B4ABD2A}" destId="{D9295E0A-D5E9-E54A-BDEB-C111CE04076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B88391-2F2A-4342-8F51-E7BF56A7F59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D05111-2E95-478C-A1BE-9927F6092DD2}">
      <dgm:prSet/>
      <dgm:spPr/>
      <dgm:t>
        <a:bodyPr/>
        <a:lstStyle/>
        <a:p>
          <a:r>
            <a:rPr lang="en-US"/>
            <a:t>This Product notifies parents in following situation:</a:t>
          </a:r>
        </a:p>
      </dgm:t>
    </dgm:pt>
    <dgm:pt modelId="{94EBF996-C65C-4B7B-8391-9EDF580F16EE}" type="parTrans" cxnId="{CC2B4CD2-AE5C-4408-8214-E1447EF05DB5}">
      <dgm:prSet/>
      <dgm:spPr/>
      <dgm:t>
        <a:bodyPr/>
        <a:lstStyle/>
        <a:p>
          <a:endParaRPr lang="en-US"/>
        </a:p>
      </dgm:t>
    </dgm:pt>
    <dgm:pt modelId="{1D195FC1-91EF-4D3D-AF74-E64AE5ED8E13}" type="sibTrans" cxnId="{CC2B4CD2-AE5C-4408-8214-E1447EF05DB5}">
      <dgm:prSet/>
      <dgm:spPr/>
      <dgm:t>
        <a:bodyPr/>
        <a:lstStyle/>
        <a:p>
          <a:endParaRPr lang="en-US"/>
        </a:p>
      </dgm:t>
    </dgm:pt>
    <dgm:pt modelId="{24A69DFF-0B41-4A90-8B8D-3A7F2B8939FC}">
      <dgm:prSet/>
      <dgm:spPr/>
      <dgm:t>
        <a:bodyPr/>
        <a:lstStyle/>
        <a:p>
          <a:endParaRPr lang="en-US" dirty="0"/>
        </a:p>
      </dgm:t>
    </dgm:pt>
    <dgm:pt modelId="{69F3CEC4-EE6B-4294-8866-784E20DED10A}" type="parTrans" cxnId="{094D9827-E3F5-42DA-AFBC-2D382B986B12}">
      <dgm:prSet/>
      <dgm:spPr/>
      <dgm:t>
        <a:bodyPr/>
        <a:lstStyle/>
        <a:p>
          <a:endParaRPr lang="en-US"/>
        </a:p>
      </dgm:t>
    </dgm:pt>
    <dgm:pt modelId="{82C7B890-31FC-4660-A679-20E080A1C602}" type="sibTrans" cxnId="{094D9827-E3F5-42DA-AFBC-2D382B986B12}">
      <dgm:prSet/>
      <dgm:spPr/>
      <dgm:t>
        <a:bodyPr/>
        <a:lstStyle/>
        <a:p>
          <a:endParaRPr lang="en-US"/>
        </a:p>
      </dgm:t>
    </dgm:pt>
    <dgm:pt modelId="{1785FE78-1429-4D20-9C68-86AB474F0ECC}">
      <dgm:prSet/>
      <dgm:spPr/>
      <dgm:t>
        <a:bodyPr/>
        <a:lstStyle/>
        <a:p>
          <a:r>
            <a:rPr lang="en-US" dirty="0"/>
            <a:t>Fire ( sudden change in surrounding temperatures)</a:t>
          </a:r>
        </a:p>
      </dgm:t>
    </dgm:pt>
    <dgm:pt modelId="{86E7558C-9261-4FAE-B314-644EF0DD8406}" type="parTrans" cxnId="{F3B7E0B9-71C8-43DB-9B0F-8B25D3230086}">
      <dgm:prSet/>
      <dgm:spPr/>
      <dgm:t>
        <a:bodyPr/>
        <a:lstStyle/>
        <a:p>
          <a:endParaRPr lang="en-US"/>
        </a:p>
      </dgm:t>
    </dgm:pt>
    <dgm:pt modelId="{33EDBD6A-11A1-4245-AE13-6CCAD0155325}" type="sibTrans" cxnId="{F3B7E0B9-71C8-43DB-9B0F-8B25D3230086}">
      <dgm:prSet/>
      <dgm:spPr/>
      <dgm:t>
        <a:bodyPr/>
        <a:lstStyle/>
        <a:p>
          <a:endParaRPr lang="en-US"/>
        </a:p>
      </dgm:t>
    </dgm:pt>
    <dgm:pt modelId="{7756EEE8-F9BB-4C15-945F-B494C09D4475}">
      <dgm:prSet/>
      <dgm:spPr/>
      <dgm:t>
        <a:bodyPr/>
        <a:lstStyle/>
        <a:p>
          <a:r>
            <a:rPr lang="en-US" dirty="0"/>
            <a:t>Sudden Change in heart rate</a:t>
          </a:r>
        </a:p>
      </dgm:t>
    </dgm:pt>
    <dgm:pt modelId="{9B1639DB-80E6-4E9E-80B6-79E04BCB5A74}" type="parTrans" cxnId="{8E5A28AC-A382-4B0A-8528-53895B9E9BDD}">
      <dgm:prSet/>
      <dgm:spPr/>
      <dgm:t>
        <a:bodyPr/>
        <a:lstStyle/>
        <a:p>
          <a:endParaRPr lang="en-US"/>
        </a:p>
      </dgm:t>
    </dgm:pt>
    <dgm:pt modelId="{ADAC8EE0-C30D-4ADA-8F6F-5C4194DDF3E8}" type="sibTrans" cxnId="{8E5A28AC-A382-4B0A-8528-53895B9E9BDD}">
      <dgm:prSet/>
      <dgm:spPr/>
      <dgm:t>
        <a:bodyPr/>
        <a:lstStyle/>
        <a:p>
          <a:endParaRPr lang="en-US"/>
        </a:p>
      </dgm:t>
    </dgm:pt>
    <dgm:pt modelId="{758686C7-87E6-4E78-B40C-D8D9C65E451A}">
      <dgm:prSet/>
      <dgm:spPr/>
      <dgm:t>
        <a:bodyPr/>
        <a:lstStyle/>
        <a:p>
          <a:r>
            <a:rPr lang="en-US" dirty="0"/>
            <a:t>Sudden Change in body temperature</a:t>
          </a:r>
        </a:p>
      </dgm:t>
    </dgm:pt>
    <dgm:pt modelId="{16C74C7E-0F99-4341-830C-249247A4F5D5}" type="parTrans" cxnId="{5EDD14FC-837E-41D4-9BD6-7EE1C63C7D3D}">
      <dgm:prSet/>
      <dgm:spPr/>
      <dgm:t>
        <a:bodyPr/>
        <a:lstStyle/>
        <a:p>
          <a:endParaRPr lang="en-US"/>
        </a:p>
      </dgm:t>
    </dgm:pt>
    <dgm:pt modelId="{2303EF47-E357-4861-8609-15B3EA9AC3E1}" type="sibTrans" cxnId="{5EDD14FC-837E-41D4-9BD6-7EE1C63C7D3D}">
      <dgm:prSet/>
      <dgm:spPr/>
      <dgm:t>
        <a:bodyPr/>
        <a:lstStyle/>
        <a:p>
          <a:endParaRPr lang="en-US"/>
        </a:p>
      </dgm:t>
    </dgm:pt>
    <dgm:pt modelId="{CC3A0D4D-FDE7-0B43-B304-57ECF7527BFA}">
      <dgm:prSet/>
      <dgm:spPr/>
      <dgm:t>
        <a:bodyPr/>
        <a:lstStyle/>
        <a:p>
          <a:endParaRPr lang="en-US" dirty="0"/>
        </a:p>
      </dgm:t>
    </dgm:pt>
    <dgm:pt modelId="{B8545A78-38D5-424A-814F-F68523DAE0D2}" type="parTrans" cxnId="{CBEAE1D6-C505-2041-A805-8C022D658C06}">
      <dgm:prSet/>
      <dgm:spPr/>
      <dgm:t>
        <a:bodyPr/>
        <a:lstStyle/>
        <a:p>
          <a:endParaRPr lang="en-GB"/>
        </a:p>
      </dgm:t>
    </dgm:pt>
    <dgm:pt modelId="{DBFECDFF-17C7-4946-8D8E-230B748A72DD}" type="sibTrans" cxnId="{CBEAE1D6-C505-2041-A805-8C022D658C06}">
      <dgm:prSet/>
      <dgm:spPr/>
      <dgm:t>
        <a:bodyPr/>
        <a:lstStyle/>
        <a:p>
          <a:endParaRPr lang="en-GB"/>
        </a:p>
      </dgm:t>
    </dgm:pt>
    <dgm:pt modelId="{8638E713-A113-3D43-B90A-8D64E3E5CF07}">
      <dgm:prSet/>
      <dgm:spPr/>
      <dgm:t>
        <a:bodyPr/>
        <a:lstStyle/>
        <a:p>
          <a:r>
            <a:rPr lang="en-US" dirty="0"/>
            <a:t>Sudden/Rapid body movements (fall, drowning)</a:t>
          </a:r>
        </a:p>
      </dgm:t>
    </dgm:pt>
    <dgm:pt modelId="{FCDA8225-7122-8D4A-B0AD-C1E4919A2E6B}" type="parTrans" cxnId="{D6A726B8-59CE-684F-BB8E-1A479C66148C}">
      <dgm:prSet/>
      <dgm:spPr/>
      <dgm:t>
        <a:bodyPr/>
        <a:lstStyle/>
        <a:p>
          <a:endParaRPr lang="en-GB"/>
        </a:p>
      </dgm:t>
    </dgm:pt>
    <dgm:pt modelId="{39921D2F-395D-B047-B56C-436885BF49E5}" type="sibTrans" cxnId="{D6A726B8-59CE-684F-BB8E-1A479C66148C}">
      <dgm:prSet/>
      <dgm:spPr/>
      <dgm:t>
        <a:bodyPr/>
        <a:lstStyle/>
        <a:p>
          <a:endParaRPr lang="en-GB"/>
        </a:p>
      </dgm:t>
    </dgm:pt>
    <dgm:pt modelId="{06C4DF5F-1AFE-E443-A4DA-896748C31ED2}" type="pres">
      <dgm:prSet presAssocID="{EFB88391-2F2A-4342-8F51-E7BF56A7F59E}" presName="linear" presStyleCnt="0">
        <dgm:presLayoutVars>
          <dgm:animLvl val="lvl"/>
          <dgm:resizeHandles val="exact"/>
        </dgm:presLayoutVars>
      </dgm:prSet>
      <dgm:spPr/>
    </dgm:pt>
    <dgm:pt modelId="{9E280614-6601-1446-8E83-D171B511D0F0}" type="pres">
      <dgm:prSet presAssocID="{68D05111-2E95-478C-A1BE-9927F6092DD2}" presName="parentText" presStyleLbl="node1" presStyleIdx="0" presStyleCnt="1">
        <dgm:presLayoutVars>
          <dgm:chMax val="0"/>
          <dgm:bulletEnabled val="1"/>
        </dgm:presLayoutVars>
      </dgm:prSet>
      <dgm:spPr/>
    </dgm:pt>
    <dgm:pt modelId="{18A453FD-5676-C444-939C-0ED38FC3D19A}" type="pres">
      <dgm:prSet presAssocID="{68D05111-2E95-478C-A1BE-9927F6092DD2}" presName="childText" presStyleLbl="revTx" presStyleIdx="0" presStyleCnt="1">
        <dgm:presLayoutVars>
          <dgm:bulletEnabled val="1"/>
        </dgm:presLayoutVars>
      </dgm:prSet>
      <dgm:spPr/>
    </dgm:pt>
  </dgm:ptLst>
  <dgm:cxnLst>
    <dgm:cxn modelId="{0E3FAB12-2537-F34D-8014-C3C3EFAE21EC}" type="presOf" srcId="{8638E713-A113-3D43-B90A-8D64E3E5CF07}" destId="{18A453FD-5676-C444-939C-0ED38FC3D19A}" srcOrd="0" destOrd="2" presId="urn:microsoft.com/office/officeart/2005/8/layout/vList2"/>
    <dgm:cxn modelId="{094D9827-E3F5-42DA-AFBC-2D382B986B12}" srcId="{68D05111-2E95-478C-A1BE-9927F6092DD2}" destId="{24A69DFF-0B41-4A90-8B8D-3A7F2B8939FC}" srcOrd="0" destOrd="0" parTransId="{69F3CEC4-EE6B-4294-8866-784E20DED10A}" sibTransId="{82C7B890-31FC-4660-A679-20E080A1C602}"/>
    <dgm:cxn modelId="{B34BA227-427B-6B44-A926-ADF4604A75DC}" type="presOf" srcId="{68D05111-2E95-478C-A1BE-9927F6092DD2}" destId="{9E280614-6601-1446-8E83-D171B511D0F0}" srcOrd="0" destOrd="0" presId="urn:microsoft.com/office/officeart/2005/8/layout/vList2"/>
    <dgm:cxn modelId="{59478686-8369-904A-8567-60AB37C670AA}" type="presOf" srcId="{EFB88391-2F2A-4342-8F51-E7BF56A7F59E}" destId="{06C4DF5F-1AFE-E443-A4DA-896748C31ED2}" srcOrd="0" destOrd="0" presId="urn:microsoft.com/office/officeart/2005/8/layout/vList2"/>
    <dgm:cxn modelId="{C42E7493-4964-3043-9FD2-AECE7D7F8872}" type="presOf" srcId="{758686C7-87E6-4E78-B40C-D8D9C65E451A}" destId="{18A453FD-5676-C444-939C-0ED38FC3D19A}" srcOrd="0" destOrd="5" presId="urn:microsoft.com/office/officeart/2005/8/layout/vList2"/>
    <dgm:cxn modelId="{8E5A28AC-A382-4B0A-8528-53895B9E9BDD}" srcId="{68D05111-2E95-478C-A1BE-9927F6092DD2}" destId="{7756EEE8-F9BB-4C15-945F-B494C09D4475}" srcOrd="4" destOrd="0" parTransId="{9B1639DB-80E6-4E9E-80B6-79E04BCB5A74}" sibTransId="{ADAC8EE0-C30D-4ADA-8F6F-5C4194DDF3E8}"/>
    <dgm:cxn modelId="{29FC18B3-D78F-6448-BDB1-D704E1D2243A}" type="presOf" srcId="{7756EEE8-F9BB-4C15-945F-B494C09D4475}" destId="{18A453FD-5676-C444-939C-0ED38FC3D19A}" srcOrd="0" destOrd="4" presId="urn:microsoft.com/office/officeart/2005/8/layout/vList2"/>
    <dgm:cxn modelId="{D6A726B8-59CE-684F-BB8E-1A479C66148C}" srcId="{68D05111-2E95-478C-A1BE-9927F6092DD2}" destId="{8638E713-A113-3D43-B90A-8D64E3E5CF07}" srcOrd="2" destOrd="0" parTransId="{FCDA8225-7122-8D4A-B0AD-C1E4919A2E6B}" sibTransId="{39921D2F-395D-B047-B56C-436885BF49E5}"/>
    <dgm:cxn modelId="{F3B7E0B9-71C8-43DB-9B0F-8B25D3230086}" srcId="{68D05111-2E95-478C-A1BE-9927F6092DD2}" destId="{1785FE78-1429-4D20-9C68-86AB474F0ECC}" srcOrd="3" destOrd="0" parTransId="{86E7558C-9261-4FAE-B314-644EF0DD8406}" sibTransId="{33EDBD6A-11A1-4245-AE13-6CCAD0155325}"/>
    <dgm:cxn modelId="{B656F3D1-152B-0A4D-8FB1-239659A62971}" type="presOf" srcId="{1785FE78-1429-4D20-9C68-86AB474F0ECC}" destId="{18A453FD-5676-C444-939C-0ED38FC3D19A}" srcOrd="0" destOrd="3" presId="urn:microsoft.com/office/officeart/2005/8/layout/vList2"/>
    <dgm:cxn modelId="{CC2B4CD2-AE5C-4408-8214-E1447EF05DB5}" srcId="{EFB88391-2F2A-4342-8F51-E7BF56A7F59E}" destId="{68D05111-2E95-478C-A1BE-9927F6092DD2}" srcOrd="0" destOrd="0" parTransId="{94EBF996-C65C-4B7B-8391-9EDF580F16EE}" sibTransId="{1D195FC1-91EF-4D3D-AF74-E64AE5ED8E13}"/>
    <dgm:cxn modelId="{CBEAE1D6-C505-2041-A805-8C022D658C06}" srcId="{68D05111-2E95-478C-A1BE-9927F6092DD2}" destId="{CC3A0D4D-FDE7-0B43-B304-57ECF7527BFA}" srcOrd="1" destOrd="0" parTransId="{B8545A78-38D5-424A-814F-F68523DAE0D2}" sibTransId="{DBFECDFF-17C7-4946-8D8E-230B748A72DD}"/>
    <dgm:cxn modelId="{7A6B57E1-82B0-4045-B25A-886724E2D882}" type="presOf" srcId="{24A69DFF-0B41-4A90-8B8D-3A7F2B8939FC}" destId="{18A453FD-5676-C444-939C-0ED38FC3D19A}" srcOrd="0" destOrd="0" presId="urn:microsoft.com/office/officeart/2005/8/layout/vList2"/>
    <dgm:cxn modelId="{51EAE6E9-5AB2-4343-BDAA-D252A04ADEAC}" type="presOf" srcId="{CC3A0D4D-FDE7-0B43-B304-57ECF7527BFA}" destId="{18A453FD-5676-C444-939C-0ED38FC3D19A}" srcOrd="0" destOrd="1" presId="urn:microsoft.com/office/officeart/2005/8/layout/vList2"/>
    <dgm:cxn modelId="{5EDD14FC-837E-41D4-9BD6-7EE1C63C7D3D}" srcId="{68D05111-2E95-478C-A1BE-9927F6092DD2}" destId="{758686C7-87E6-4E78-B40C-D8D9C65E451A}" srcOrd="5" destOrd="0" parTransId="{16C74C7E-0F99-4341-830C-249247A4F5D5}" sibTransId="{2303EF47-E357-4861-8609-15B3EA9AC3E1}"/>
    <dgm:cxn modelId="{2D387EEC-C0FF-F644-944C-B7AA5DAF2FB5}" type="presParOf" srcId="{06C4DF5F-1AFE-E443-A4DA-896748C31ED2}" destId="{9E280614-6601-1446-8E83-D171B511D0F0}" srcOrd="0" destOrd="0" presId="urn:microsoft.com/office/officeart/2005/8/layout/vList2"/>
    <dgm:cxn modelId="{7BA8F43D-CB99-1E46-87C0-9270D5ED6761}" type="presParOf" srcId="{06C4DF5F-1AFE-E443-A4DA-896748C31ED2}" destId="{18A453FD-5676-C444-939C-0ED38FC3D19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9DD629F-1414-482C-941C-848D9D671C4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0E12639-4395-4C81-B3A8-1E6834777769}">
      <dgm:prSet/>
      <dgm:spPr/>
      <dgm:t>
        <a:bodyPr/>
        <a:lstStyle/>
        <a:p>
          <a:r>
            <a:rPr lang="en-US"/>
            <a:t>Potential customers:</a:t>
          </a:r>
        </a:p>
      </dgm:t>
    </dgm:pt>
    <dgm:pt modelId="{E46687A0-3904-45AA-8042-C625CF68F0AE}" type="parTrans" cxnId="{5066DF8E-C8AC-4D04-862E-8AD4941EB166}">
      <dgm:prSet/>
      <dgm:spPr/>
      <dgm:t>
        <a:bodyPr/>
        <a:lstStyle/>
        <a:p>
          <a:endParaRPr lang="en-US"/>
        </a:p>
      </dgm:t>
    </dgm:pt>
    <dgm:pt modelId="{996BE9B1-7F07-46E9-9226-996B97D7115C}" type="sibTrans" cxnId="{5066DF8E-C8AC-4D04-862E-8AD4941EB166}">
      <dgm:prSet/>
      <dgm:spPr/>
      <dgm:t>
        <a:bodyPr/>
        <a:lstStyle/>
        <a:p>
          <a:endParaRPr lang="en-US"/>
        </a:p>
      </dgm:t>
    </dgm:pt>
    <dgm:pt modelId="{8FD8BBE3-876D-4E5D-AEC7-747FC4DF4E84}">
      <dgm:prSet/>
      <dgm:spPr/>
      <dgm:t>
        <a:bodyPr/>
        <a:lstStyle/>
        <a:p>
          <a:r>
            <a:rPr lang="en-US"/>
            <a:t>Working Parents</a:t>
          </a:r>
        </a:p>
      </dgm:t>
    </dgm:pt>
    <dgm:pt modelId="{0F48FDFA-7E9B-4AA9-A797-A39E7D0C3E08}" type="parTrans" cxnId="{794791CC-1256-429A-960F-ECD7A5EB7C63}">
      <dgm:prSet/>
      <dgm:spPr/>
      <dgm:t>
        <a:bodyPr/>
        <a:lstStyle/>
        <a:p>
          <a:endParaRPr lang="en-US"/>
        </a:p>
      </dgm:t>
    </dgm:pt>
    <dgm:pt modelId="{03D548B9-9D99-4F7D-824B-7F7564C9C1ED}" type="sibTrans" cxnId="{794791CC-1256-429A-960F-ECD7A5EB7C63}">
      <dgm:prSet/>
      <dgm:spPr/>
      <dgm:t>
        <a:bodyPr/>
        <a:lstStyle/>
        <a:p>
          <a:endParaRPr lang="en-US"/>
        </a:p>
      </dgm:t>
    </dgm:pt>
    <dgm:pt modelId="{12B19267-32A3-4F99-A207-0E968BE10A17}">
      <dgm:prSet/>
      <dgm:spPr/>
      <dgm:t>
        <a:bodyPr/>
        <a:lstStyle/>
        <a:p>
          <a:r>
            <a:rPr lang="en-US"/>
            <a:t>Single parents</a:t>
          </a:r>
        </a:p>
      </dgm:t>
    </dgm:pt>
    <dgm:pt modelId="{A524D6AA-74AD-4E03-9C41-5BDC1BB8A9DE}" type="parTrans" cxnId="{048A7C70-9AF3-4E1B-9A80-EE908C3E4AD3}">
      <dgm:prSet/>
      <dgm:spPr/>
      <dgm:t>
        <a:bodyPr/>
        <a:lstStyle/>
        <a:p>
          <a:endParaRPr lang="en-US"/>
        </a:p>
      </dgm:t>
    </dgm:pt>
    <dgm:pt modelId="{9140BE06-A95F-43CE-9DEA-13E0F1347CE9}" type="sibTrans" cxnId="{048A7C70-9AF3-4E1B-9A80-EE908C3E4AD3}">
      <dgm:prSet/>
      <dgm:spPr/>
      <dgm:t>
        <a:bodyPr/>
        <a:lstStyle/>
        <a:p>
          <a:endParaRPr lang="en-US"/>
        </a:p>
      </dgm:t>
    </dgm:pt>
    <dgm:pt modelId="{8D5A050B-E889-40E9-8BEA-B72F1DCAF783}">
      <dgm:prSet/>
      <dgm:spPr/>
      <dgm:t>
        <a:bodyPr/>
        <a:lstStyle/>
        <a:p>
          <a:r>
            <a:rPr lang="en-US"/>
            <a:t>Families that can’t afford babysitters and day cares.</a:t>
          </a:r>
        </a:p>
      </dgm:t>
    </dgm:pt>
    <dgm:pt modelId="{9F474584-8C1E-4F49-8D97-3093D85D25D8}" type="parTrans" cxnId="{4A15D13B-29BE-40DF-91EA-57A0AB9DF689}">
      <dgm:prSet/>
      <dgm:spPr/>
      <dgm:t>
        <a:bodyPr/>
        <a:lstStyle/>
        <a:p>
          <a:endParaRPr lang="en-US"/>
        </a:p>
      </dgm:t>
    </dgm:pt>
    <dgm:pt modelId="{4980E964-05DF-4777-9D25-6F6220DB6D5C}" type="sibTrans" cxnId="{4A15D13B-29BE-40DF-91EA-57A0AB9DF689}">
      <dgm:prSet/>
      <dgm:spPr/>
      <dgm:t>
        <a:bodyPr/>
        <a:lstStyle/>
        <a:p>
          <a:endParaRPr lang="en-US"/>
        </a:p>
      </dgm:t>
    </dgm:pt>
    <dgm:pt modelId="{243D2C21-FC1A-493E-9D65-5F4C12F5BF7E}">
      <dgm:prSet/>
      <dgm:spPr/>
      <dgm:t>
        <a:bodyPr/>
        <a:lstStyle/>
        <a:p>
          <a:r>
            <a:rPr lang="en-US"/>
            <a:t>Middle class and Upper-middle class families.</a:t>
          </a:r>
        </a:p>
      </dgm:t>
    </dgm:pt>
    <dgm:pt modelId="{CAC81667-B66D-440D-AAFB-2E07279BD0FC}" type="parTrans" cxnId="{CD166DB9-F9BE-48D9-9DE9-CC072F0375B6}">
      <dgm:prSet/>
      <dgm:spPr/>
      <dgm:t>
        <a:bodyPr/>
        <a:lstStyle/>
        <a:p>
          <a:endParaRPr lang="en-US"/>
        </a:p>
      </dgm:t>
    </dgm:pt>
    <dgm:pt modelId="{6CC5080B-5DDF-4CF2-A644-56198408BDD2}" type="sibTrans" cxnId="{CD166DB9-F9BE-48D9-9DE9-CC072F0375B6}">
      <dgm:prSet/>
      <dgm:spPr/>
      <dgm:t>
        <a:bodyPr/>
        <a:lstStyle/>
        <a:p>
          <a:endParaRPr lang="en-US"/>
        </a:p>
      </dgm:t>
    </dgm:pt>
    <dgm:pt modelId="{FEA8E4CC-A400-654A-93BA-9B226430F69E}" type="pres">
      <dgm:prSet presAssocID="{E9DD629F-1414-482C-941C-848D9D671C43}" presName="linear" presStyleCnt="0">
        <dgm:presLayoutVars>
          <dgm:animLvl val="lvl"/>
          <dgm:resizeHandles val="exact"/>
        </dgm:presLayoutVars>
      </dgm:prSet>
      <dgm:spPr/>
    </dgm:pt>
    <dgm:pt modelId="{975A1171-7AEF-5E40-B40B-EA1B5797F0AD}" type="pres">
      <dgm:prSet presAssocID="{B0E12639-4395-4C81-B3A8-1E6834777769}" presName="parentText" presStyleLbl="node1" presStyleIdx="0" presStyleCnt="1">
        <dgm:presLayoutVars>
          <dgm:chMax val="0"/>
          <dgm:bulletEnabled val="1"/>
        </dgm:presLayoutVars>
      </dgm:prSet>
      <dgm:spPr/>
    </dgm:pt>
    <dgm:pt modelId="{26E05B0E-CB11-0C48-B06E-ACF1BB92A9E2}" type="pres">
      <dgm:prSet presAssocID="{B0E12639-4395-4C81-B3A8-1E6834777769}" presName="childText" presStyleLbl="revTx" presStyleIdx="0" presStyleCnt="1">
        <dgm:presLayoutVars>
          <dgm:bulletEnabled val="1"/>
        </dgm:presLayoutVars>
      </dgm:prSet>
      <dgm:spPr/>
    </dgm:pt>
  </dgm:ptLst>
  <dgm:cxnLst>
    <dgm:cxn modelId="{793CA21E-FEC2-CC4B-9D72-BDF351E9D6EE}" type="presOf" srcId="{12B19267-32A3-4F99-A207-0E968BE10A17}" destId="{26E05B0E-CB11-0C48-B06E-ACF1BB92A9E2}" srcOrd="0" destOrd="1" presId="urn:microsoft.com/office/officeart/2005/8/layout/vList2"/>
    <dgm:cxn modelId="{78D98D31-F54D-6B44-8207-37781BF1D8F0}" type="presOf" srcId="{8FD8BBE3-876D-4E5D-AEC7-747FC4DF4E84}" destId="{26E05B0E-CB11-0C48-B06E-ACF1BB92A9E2}" srcOrd="0" destOrd="0" presId="urn:microsoft.com/office/officeart/2005/8/layout/vList2"/>
    <dgm:cxn modelId="{4A15D13B-29BE-40DF-91EA-57A0AB9DF689}" srcId="{B0E12639-4395-4C81-B3A8-1E6834777769}" destId="{8D5A050B-E889-40E9-8BEA-B72F1DCAF783}" srcOrd="2" destOrd="0" parTransId="{9F474584-8C1E-4F49-8D97-3093D85D25D8}" sibTransId="{4980E964-05DF-4777-9D25-6F6220DB6D5C}"/>
    <dgm:cxn modelId="{048A7C70-9AF3-4E1B-9A80-EE908C3E4AD3}" srcId="{B0E12639-4395-4C81-B3A8-1E6834777769}" destId="{12B19267-32A3-4F99-A207-0E968BE10A17}" srcOrd="1" destOrd="0" parTransId="{A524D6AA-74AD-4E03-9C41-5BDC1BB8A9DE}" sibTransId="{9140BE06-A95F-43CE-9DEA-13E0F1347CE9}"/>
    <dgm:cxn modelId="{BA87A079-836C-9E4F-B985-B11B9FD31D49}" type="presOf" srcId="{243D2C21-FC1A-493E-9D65-5F4C12F5BF7E}" destId="{26E05B0E-CB11-0C48-B06E-ACF1BB92A9E2}" srcOrd="0" destOrd="3" presId="urn:microsoft.com/office/officeart/2005/8/layout/vList2"/>
    <dgm:cxn modelId="{2837A48D-C252-FC4E-936E-7ACDA440F3DC}" type="presOf" srcId="{B0E12639-4395-4C81-B3A8-1E6834777769}" destId="{975A1171-7AEF-5E40-B40B-EA1B5797F0AD}" srcOrd="0" destOrd="0" presId="urn:microsoft.com/office/officeart/2005/8/layout/vList2"/>
    <dgm:cxn modelId="{5066DF8E-C8AC-4D04-862E-8AD4941EB166}" srcId="{E9DD629F-1414-482C-941C-848D9D671C43}" destId="{B0E12639-4395-4C81-B3A8-1E6834777769}" srcOrd="0" destOrd="0" parTransId="{E46687A0-3904-45AA-8042-C625CF68F0AE}" sibTransId="{996BE9B1-7F07-46E9-9226-996B97D7115C}"/>
    <dgm:cxn modelId="{CD166DB9-F9BE-48D9-9DE9-CC072F0375B6}" srcId="{B0E12639-4395-4C81-B3A8-1E6834777769}" destId="{243D2C21-FC1A-493E-9D65-5F4C12F5BF7E}" srcOrd="3" destOrd="0" parTransId="{CAC81667-B66D-440D-AAFB-2E07279BD0FC}" sibTransId="{6CC5080B-5DDF-4CF2-A644-56198408BDD2}"/>
    <dgm:cxn modelId="{D1AD38C1-A67E-F949-A1C1-FC22E91A797A}" type="presOf" srcId="{E9DD629F-1414-482C-941C-848D9D671C43}" destId="{FEA8E4CC-A400-654A-93BA-9B226430F69E}" srcOrd="0" destOrd="0" presId="urn:microsoft.com/office/officeart/2005/8/layout/vList2"/>
    <dgm:cxn modelId="{794791CC-1256-429A-960F-ECD7A5EB7C63}" srcId="{B0E12639-4395-4C81-B3A8-1E6834777769}" destId="{8FD8BBE3-876D-4E5D-AEC7-747FC4DF4E84}" srcOrd="0" destOrd="0" parTransId="{0F48FDFA-7E9B-4AA9-A797-A39E7D0C3E08}" sibTransId="{03D548B9-9D99-4F7D-824B-7F7564C9C1ED}"/>
    <dgm:cxn modelId="{47C202E6-0ECE-8347-948D-229D610B6D5E}" type="presOf" srcId="{8D5A050B-E889-40E9-8BEA-B72F1DCAF783}" destId="{26E05B0E-CB11-0C48-B06E-ACF1BB92A9E2}" srcOrd="0" destOrd="2" presId="urn:microsoft.com/office/officeart/2005/8/layout/vList2"/>
    <dgm:cxn modelId="{7EF95EC7-2E38-9A4A-80C2-B7D4D22716A4}" type="presParOf" srcId="{FEA8E4CC-A400-654A-93BA-9B226430F69E}" destId="{975A1171-7AEF-5E40-B40B-EA1B5797F0AD}" srcOrd="0" destOrd="0" presId="urn:microsoft.com/office/officeart/2005/8/layout/vList2"/>
    <dgm:cxn modelId="{EE94094F-6190-7549-9D22-A392490830CB}" type="presParOf" srcId="{FEA8E4CC-A400-654A-93BA-9B226430F69E}" destId="{26E05B0E-CB11-0C48-B06E-ACF1BB92A9E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3CD86E-41DA-C94E-B85C-4DD24B3C4F36}" type="doc">
      <dgm:prSet loTypeId="urn:microsoft.com/office/officeart/2005/8/layout/equation2" loCatId="" qsTypeId="urn:microsoft.com/office/officeart/2005/8/quickstyle/simple1" qsCatId="simple" csTypeId="urn:microsoft.com/office/officeart/2005/8/colors/accent1_2" csCatId="accent1" phldr="1"/>
      <dgm:spPr/>
    </dgm:pt>
    <dgm:pt modelId="{EDCC1253-BA49-1946-9DF7-D4700C177373}">
      <dgm:prSet phldrT="[Text]"/>
      <dgm:spPr/>
      <dgm:t>
        <a:bodyPr/>
        <a:lstStyle/>
        <a:p>
          <a:r>
            <a:rPr lang="en-GB" dirty="0"/>
            <a:t>2000*24</a:t>
          </a:r>
        </a:p>
      </dgm:t>
    </dgm:pt>
    <dgm:pt modelId="{FE848FF1-6FC1-D54C-9F62-7807A98DC8FA}" type="parTrans" cxnId="{1717ABD4-E8CB-2549-9675-3A463648704E}">
      <dgm:prSet/>
      <dgm:spPr/>
      <dgm:t>
        <a:bodyPr/>
        <a:lstStyle/>
        <a:p>
          <a:endParaRPr lang="en-GB"/>
        </a:p>
      </dgm:t>
    </dgm:pt>
    <dgm:pt modelId="{D96C4061-4AC2-0B48-9E70-6FE85ED28B91}" type="sibTrans" cxnId="{1717ABD4-E8CB-2549-9675-3A463648704E}">
      <dgm:prSet/>
      <dgm:spPr/>
      <dgm:t>
        <a:bodyPr/>
        <a:lstStyle/>
        <a:p>
          <a:endParaRPr lang="en-GB"/>
        </a:p>
      </dgm:t>
    </dgm:pt>
    <dgm:pt modelId="{76E195B0-92EA-D844-8166-49EFBE732B65}">
      <dgm:prSet phldrT="[Text]"/>
      <dgm:spPr/>
      <dgm:t>
        <a:bodyPr/>
        <a:lstStyle/>
        <a:p>
          <a:r>
            <a:rPr lang="en-GB" dirty="0"/>
            <a:t>3*60000*</a:t>
          </a:r>
        </a:p>
      </dgm:t>
    </dgm:pt>
    <dgm:pt modelId="{5005EDE1-0C6F-654C-9D24-678C3B5E1039}" type="parTrans" cxnId="{D170F7BA-0CFB-C44A-9572-4892E43BBDAA}">
      <dgm:prSet/>
      <dgm:spPr/>
      <dgm:t>
        <a:bodyPr/>
        <a:lstStyle/>
        <a:p>
          <a:endParaRPr lang="en-GB"/>
        </a:p>
      </dgm:t>
    </dgm:pt>
    <dgm:pt modelId="{64472A74-12AD-EB43-85B2-9FDEDDDB8681}" type="sibTrans" cxnId="{D170F7BA-0CFB-C44A-9572-4892E43BBDAA}">
      <dgm:prSet/>
      <dgm:spPr/>
      <dgm:t>
        <a:bodyPr/>
        <a:lstStyle/>
        <a:p>
          <a:endParaRPr lang="en-GB"/>
        </a:p>
      </dgm:t>
    </dgm:pt>
    <dgm:pt modelId="{3314AB30-BA74-C247-AB63-849A48D3721E}">
      <dgm:prSet phldrT="[Text]"/>
      <dgm:spPr/>
      <dgm:t>
        <a:bodyPr/>
        <a:lstStyle/>
        <a:p>
          <a:r>
            <a:rPr lang="en-GB" dirty="0"/>
            <a:t>$450000</a:t>
          </a:r>
        </a:p>
      </dgm:t>
    </dgm:pt>
    <dgm:pt modelId="{DC86F80B-306C-3642-A006-376F16AA6E32}" type="parTrans" cxnId="{2F968E2D-FFFD-8042-BC6E-906E946403E2}">
      <dgm:prSet/>
      <dgm:spPr/>
      <dgm:t>
        <a:bodyPr/>
        <a:lstStyle/>
        <a:p>
          <a:endParaRPr lang="en-GB"/>
        </a:p>
      </dgm:t>
    </dgm:pt>
    <dgm:pt modelId="{26FA7DD7-01D8-2F40-A466-ECFCE36310F3}" type="sibTrans" cxnId="{2F968E2D-FFFD-8042-BC6E-906E946403E2}">
      <dgm:prSet/>
      <dgm:spPr/>
      <dgm:t>
        <a:bodyPr/>
        <a:lstStyle/>
        <a:p>
          <a:endParaRPr lang="en-GB"/>
        </a:p>
      </dgm:t>
    </dgm:pt>
    <dgm:pt modelId="{44F4E1AB-6B6C-7349-A5E2-984369EDC2DF}">
      <dgm:prSet/>
      <dgm:spPr/>
      <dgm:t>
        <a:bodyPr/>
        <a:lstStyle/>
        <a:p>
          <a:r>
            <a:rPr lang="en-GB" dirty="0"/>
            <a:t>$42000</a:t>
          </a:r>
        </a:p>
      </dgm:t>
    </dgm:pt>
    <dgm:pt modelId="{9F976449-AF09-DB43-978D-0A0087B647C3}" type="parTrans" cxnId="{D85D030F-51EC-004B-92BA-6B314D504112}">
      <dgm:prSet/>
      <dgm:spPr/>
      <dgm:t>
        <a:bodyPr/>
        <a:lstStyle/>
        <a:p>
          <a:endParaRPr lang="en-GB"/>
        </a:p>
      </dgm:t>
    </dgm:pt>
    <dgm:pt modelId="{F8AA7507-A97C-424C-BC22-E4583120F8EF}" type="sibTrans" cxnId="{D85D030F-51EC-004B-92BA-6B314D504112}">
      <dgm:prSet/>
      <dgm:spPr/>
      <dgm:t>
        <a:bodyPr/>
        <a:lstStyle/>
        <a:p>
          <a:endParaRPr lang="en-GB"/>
        </a:p>
      </dgm:t>
    </dgm:pt>
    <dgm:pt modelId="{1473CFE9-9379-A04D-8A74-29B19A630B15}" type="pres">
      <dgm:prSet presAssocID="{2E3CD86E-41DA-C94E-B85C-4DD24B3C4F36}" presName="Name0" presStyleCnt="0">
        <dgm:presLayoutVars>
          <dgm:dir/>
          <dgm:resizeHandles val="exact"/>
        </dgm:presLayoutVars>
      </dgm:prSet>
      <dgm:spPr/>
    </dgm:pt>
    <dgm:pt modelId="{908760AA-AAF7-114C-A9A3-45CBF2836447}" type="pres">
      <dgm:prSet presAssocID="{2E3CD86E-41DA-C94E-B85C-4DD24B3C4F36}" presName="vNodes" presStyleCnt="0"/>
      <dgm:spPr/>
    </dgm:pt>
    <dgm:pt modelId="{AEDA1540-D9AC-3F41-971D-D093025972E8}" type="pres">
      <dgm:prSet presAssocID="{EDCC1253-BA49-1946-9DF7-D4700C177373}" presName="node" presStyleLbl="node1" presStyleIdx="0" presStyleCnt="4">
        <dgm:presLayoutVars>
          <dgm:bulletEnabled val="1"/>
        </dgm:presLayoutVars>
      </dgm:prSet>
      <dgm:spPr/>
    </dgm:pt>
    <dgm:pt modelId="{A508B03F-97F2-AA40-BC50-3658D255936B}" type="pres">
      <dgm:prSet presAssocID="{D96C4061-4AC2-0B48-9E70-6FE85ED28B91}" presName="spacerT" presStyleCnt="0"/>
      <dgm:spPr/>
    </dgm:pt>
    <dgm:pt modelId="{6185D48A-E524-FB4A-9FE4-22374F071375}" type="pres">
      <dgm:prSet presAssocID="{D96C4061-4AC2-0B48-9E70-6FE85ED28B91}" presName="sibTrans" presStyleLbl="sibTrans2D1" presStyleIdx="0" presStyleCnt="3"/>
      <dgm:spPr/>
    </dgm:pt>
    <dgm:pt modelId="{8A3F866E-B96C-0C41-A78C-C11C6032FE63}" type="pres">
      <dgm:prSet presAssocID="{D96C4061-4AC2-0B48-9E70-6FE85ED28B91}" presName="spacerB" presStyleCnt="0"/>
      <dgm:spPr/>
    </dgm:pt>
    <dgm:pt modelId="{8CC77A9E-EB40-F24F-996F-97CE52F090B6}" type="pres">
      <dgm:prSet presAssocID="{76E195B0-92EA-D844-8166-49EFBE732B65}" presName="node" presStyleLbl="node1" presStyleIdx="1" presStyleCnt="4">
        <dgm:presLayoutVars>
          <dgm:bulletEnabled val="1"/>
        </dgm:presLayoutVars>
      </dgm:prSet>
      <dgm:spPr/>
    </dgm:pt>
    <dgm:pt modelId="{3C637380-66DF-7B47-8CD6-E02507922FF4}" type="pres">
      <dgm:prSet presAssocID="{64472A74-12AD-EB43-85B2-9FDEDDDB8681}" presName="spacerT" presStyleCnt="0"/>
      <dgm:spPr/>
    </dgm:pt>
    <dgm:pt modelId="{DE9025A9-A1DA-8344-AD16-96B2F0AC3C62}" type="pres">
      <dgm:prSet presAssocID="{64472A74-12AD-EB43-85B2-9FDEDDDB8681}" presName="sibTrans" presStyleLbl="sibTrans2D1" presStyleIdx="1" presStyleCnt="3"/>
      <dgm:spPr/>
    </dgm:pt>
    <dgm:pt modelId="{DF926141-75E4-3F4B-8D45-B676F99C3756}" type="pres">
      <dgm:prSet presAssocID="{64472A74-12AD-EB43-85B2-9FDEDDDB8681}" presName="spacerB" presStyleCnt="0"/>
      <dgm:spPr/>
    </dgm:pt>
    <dgm:pt modelId="{F643CD84-2C2D-5A48-9007-E6229C41EDF8}" type="pres">
      <dgm:prSet presAssocID="{44F4E1AB-6B6C-7349-A5E2-984369EDC2DF}" presName="node" presStyleLbl="node1" presStyleIdx="2" presStyleCnt="4">
        <dgm:presLayoutVars>
          <dgm:bulletEnabled val="1"/>
        </dgm:presLayoutVars>
      </dgm:prSet>
      <dgm:spPr/>
    </dgm:pt>
    <dgm:pt modelId="{31B4E565-747C-AD42-9270-639A8B174935}" type="pres">
      <dgm:prSet presAssocID="{2E3CD86E-41DA-C94E-B85C-4DD24B3C4F36}" presName="sibTransLast" presStyleLbl="sibTrans2D1" presStyleIdx="2" presStyleCnt="3"/>
      <dgm:spPr/>
    </dgm:pt>
    <dgm:pt modelId="{C577A53F-B5B4-FB4D-AC8F-1DF53403374E}" type="pres">
      <dgm:prSet presAssocID="{2E3CD86E-41DA-C94E-B85C-4DD24B3C4F36}" presName="connectorText" presStyleLbl="sibTrans2D1" presStyleIdx="2" presStyleCnt="3"/>
      <dgm:spPr/>
    </dgm:pt>
    <dgm:pt modelId="{C3CEB29B-EF1E-544F-8B08-32719774296E}" type="pres">
      <dgm:prSet presAssocID="{2E3CD86E-41DA-C94E-B85C-4DD24B3C4F36}" presName="lastNode" presStyleLbl="node1" presStyleIdx="3" presStyleCnt="4" custScaleX="63910" custScaleY="54190" custLinFactNeighborX="7021" custLinFactNeighborY="-352">
        <dgm:presLayoutVars>
          <dgm:bulletEnabled val="1"/>
        </dgm:presLayoutVars>
      </dgm:prSet>
      <dgm:spPr/>
    </dgm:pt>
  </dgm:ptLst>
  <dgm:cxnLst>
    <dgm:cxn modelId="{84D42F0D-4F17-B440-8AC8-927DB4D5089F}" type="presOf" srcId="{EDCC1253-BA49-1946-9DF7-D4700C177373}" destId="{AEDA1540-D9AC-3F41-971D-D093025972E8}" srcOrd="0" destOrd="0" presId="urn:microsoft.com/office/officeart/2005/8/layout/equation2"/>
    <dgm:cxn modelId="{D85D030F-51EC-004B-92BA-6B314D504112}" srcId="{2E3CD86E-41DA-C94E-B85C-4DD24B3C4F36}" destId="{44F4E1AB-6B6C-7349-A5E2-984369EDC2DF}" srcOrd="2" destOrd="0" parTransId="{9F976449-AF09-DB43-978D-0A0087B647C3}" sibTransId="{F8AA7507-A97C-424C-BC22-E4583120F8EF}"/>
    <dgm:cxn modelId="{76EF6A27-1073-AE42-B1AF-28778AA10211}" type="presOf" srcId="{F8AA7507-A97C-424C-BC22-E4583120F8EF}" destId="{31B4E565-747C-AD42-9270-639A8B174935}" srcOrd="0" destOrd="0" presId="urn:microsoft.com/office/officeart/2005/8/layout/equation2"/>
    <dgm:cxn modelId="{2F968E2D-FFFD-8042-BC6E-906E946403E2}" srcId="{2E3CD86E-41DA-C94E-B85C-4DD24B3C4F36}" destId="{3314AB30-BA74-C247-AB63-849A48D3721E}" srcOrd="3" destOrd="0" parTransId="{DC86F80B-306C-3642-A006-376F16AA6E32}" sibTransId="{26FA7DD7-01D8-2F40-A466-ECFCE36310F3}"/>
    <dgm:cxn modelId="{8E54F73A-166C-8D46-B2CD-0E828417F440}" type="presOf" srcId="{64472A74-12AD-EB43-85B2-9FDEDDDB8681}" destId="{DE9025A9-A1DA-8344-AD16-96B2F0AC3C62}" srcOrd="0" destOrd="0" presId="urn:microsoft.com/office/officeart/2005/8/layout/equation2"/>
    <dgm:cxn modelId="{BEC2FF4D-1D29-1343-A9B1-8972D9642764}" type="presOf" srcId="{3314AB30-BA74-C247-AB63-849A48D3721E}" destId="{C3CEB29B-EF1E-544F-8B08-32719774296E}" srcOrd="0" destOrd="0" presId="urn:microsoft.com/office/officeart/2005/8/layout/equation2"/>
    <dgm:cxn modelId="{6B83EB5F-ED24-9548-906E-FEFAEC3F7DDB}" type="presOf" srcId="{44F4E1AB-6B6C-7349-A5E2-984369EDC2DF}" destId="{F643CD84-2C2D-5A48-9007-E6229C41EDF8}" srcOrd="0" destOrd="0" presId="urn:microsoft.com/office/officeart/2005/8/layout/equation2"/>
    <dgm:cxn modelId="{31849562-8572-1447-9FA1-2FAF4BF0E4C9}" type="presOf" srcId="{76E195B0-92EA-D844-8166-49EFBE732B65}" destId="{8CC77A9E-EB40-F24F-996F-97CE52F090B6}" srcOrd="0" destOrd="0" presId="urn:microsoft.com/office/officeart/2005/8/layout/equation2"/>
    <dgm:cxn modelId="{420A5075-CF2E-0E4A-BA7A-FFD73D617756}" type="presOf" srcId="{D96C4061-4AC2-0B48-9E70-6FE85ED28B91}" destId="{6185D48A-E524-FB4A-9FE4-22374F071375}" srcOrd="0" destOrd="0" presId="urn:microsoft.com/office/officeart/2005/8/layout/equation2"/>
    <dgm:cxn modelId="{E9A77E92-7A1B-3A46-BC69-69DD50694530}" type="presOf" srcId="{F8AA7507-A97C-424C-BC22-E4583120F8EF}" destId="{C577A53F-B5B4-FB4D-AC8F-1DF53403374E}" srcOrd="1" destOrd="0" presId="urn:microsoft.com/office/officeart/2005/8/layout/equation2"/>
    <dgm:cxn modelId="{D170F7BA-0CFB-C44A-9572-4892E43BBDAA}" srcId="{2E3CD86E-41DA-C94E-B85C-4DD24B3C4F36}" destId="{76E195B0-92EA-D844-8166-49EFBE732B65}" srcOrd="1" destOrd="0" parTransId="{5005EDE1-0C6F-654C-9D24-678C3B5E1039}" sibTransId="{64472A74-12AD-EB43-85B2-9FDEDDDB8681}"/>
    <dgm:cxn modelId="{1717ABD4-E8CB-2549-9675-3A463648704E}" srcId="{2E3CD86E-41DA-C94E-B85C-4DD24B3C4F36}" destId="{EDCC1253-BA49-1946-9DF7-D4700C177373}" srcOrd="0" destOrd="0" parTransId="{FE848FF1-6FC1-D54C-9F62-7807A98DC8FA}" sibTransId="{D96C4061-4AC2-0B48-9E70-6FE85ED28B91}"/>
    <dgm:cxn modelId="{127497E4-45C5-2046-B889-CC8D7314ED76}" type="presOf" srcId="{2E3CD86E-41DA-C94E-B85C-4DD24B3C4F36}" destId="{1473CFE9-9379-A04D-8A74-29B19A630B15}" srcOrd="0" destOrd="0" presId="urn:microsoft.com/office/officeart/2005/8/layout/equation2"/>
    <dgm:cxn modelId="{B9922B64-5E80-BE45-9237-72EEE01EEB66}" type="presParOf" srcId="{1473CFE9-9379-A04D-8A74-29B19A630B15}" destId="{908760AA-AAF7-114C-A9A3-45CBF2836447}" srcOrd="0" destOrd="0" presId="urn:microsoft.com/office/officeart/2005/8/layout/equation2"/>
    <dgm:cxn modelId="{DE59B484-3F62-4542-BB77-6CA08D8AE889}" type="presParOf" srcId="{908760AA-AAF7-114C-A9A3-45CBF2836447}" destId="{AEDA1540-D9AC-3F41-971D-D093025972E8}" srcOrd="0" destOrd="0" presId="urn:microsoft.com/office/officeart/2005/8/layout/equation2"/>
    <dgm:cxn modelId="{BAF9FE6B-ED7E-3B4B-8957-AD1F11380BE2}" type="presParOf" srcId="{908760AA-AAF7-114C-A9A3-45CBF2836447}" destId="{A508B03F-97F2-AA40-BC50-3658D255936B}" srcOrd="1" destOrd="0" presId="urn:microsoft.com/office/officeart/2005/8/layout/equation2"/>
    <dgm:cxn modelId="{9FCA9F14-F62C-6042-BAC6-597C1D930727}" type="presParOf" srcId="{908760AA-AAF7-114C-A9A3-45CBF2836447}" destId="{6185D48A-E524-FB4A-9FE4-22374F071375}" srcOrd="2" destOrd="0" presId="urn:microsoft.com/office/officeart/2005/8/layout/equation2"/>
    <dgm:cxn modelId="{2142EBDA-0005-EE47-BD26-BC3E7ACB9AC2}" type="presParOf" srcId="{908760AA-AAF7-114C-A9A3-45CBF2836447}" destId="{8A3F866E-B96C-0C41-A78C-C11C6032FE63}" srcOrd="3" destOrd="0" presId="urn:microsoft.com/office/officeart/2005/8/layout/equation2"/>
    <dgm:cxn modelId="{FA7073F6-331D-1A4A-947C-69FFD698231D}" type="presParOf" srcId="{908760AA-AAF7-114C-A9A3-45CBF2836447}" destId="{8CC77A9E-EB40-F24F-996F-97CE52F090B6}" srcOrd="4" destOrd="0" presId="urn:microsoft.com/office/officeart/2005/8/layout/equation2"/>
    <dgm:cxn modelId="{42033EB5-2D00-024B-82CB-E3DD1A909A22}" type="presParOf" srcId="{908760AA-AAF7-114C-A9A3-45CBF2836447}" destId="{3C637380-66DF-7B47-8CD6-E02507922FF4}" srcOrd="5" destOrd="0" presId="urn:microsoft.com/office/officeart/2005/8/layout/equation2"/>
    <dgm:cxn modelId="{070989CF-C3BE-734C-BED3-49E681233204}" type="presParOf" srcId="{908760AA-AAF7-114C-A9A3-45CBF2836447}" destId="{DE9025A9-A1DA-8344-AD16-96B2F0AC3C62}" srcOrd="6" destOrd="0" presId="urn:microsoft.com/office/officeart/2005/8/layout/equation2"/>
    <dgm:cxn modelId="{F72E5B59-EE21-0842-939D-62699541409B}" type="presParOf" srcId="{908760AA-AAF7-114C-A9A3-45CBF2836447}" destId="{DF926141-75E4-3F4B-8D45-B676F99C3756}" srcOrd="7" destOrd="0" presId="urn:microsoft.com/office/officeart/2005/8/layout/equation2"/>
    <dgm:cxn modelId="{4D36D102-D459-3A4D-9C08-DF16EC728AF9}" type="presParOf" srcId="{908760AA-AAF7-114C-A9A3-45CBF2836447}" destId="{F643CD84-2C2D-5A48-9007-E6229C41EDF8}" srcOrd="8" destOrd="0" presId="urn:microsoft.com/office/officeart/2005/8/layout/equation2"/>
    <dgm:cxn modelId="{9AC76B9F-E083-2D41-97D8-B8431812A67B}" type="presParOf" srcId="{1473CFE9-9379-A04D-8A74-29B19A630B15}" destId="{31B4E565-747C-AD42-9270-639A8B174935}" srcOrd="1" destOrd="0" presId="urn:microsoft.com/office/officeart/2005/8/layout/equation2"/>
    <dgm:cxn modelId="{CBF802A2-D759-E046-9F6D-34479531F02C}" type="presParOf" srcId="{31B4E565-747C-AD42-9270-639A8B174935}" destId="{C577A53F-B5B4-FB4D-AC8F-1DF53403374E}" srcOrd="0" destOrd="0" presId="urn:microsoft.com/office/officeart/2005/8/layout/equation2"/>
    <dgm:cxn modelId="{919AACB4-09C2-964E-89BF-BD7138190D1B}" type="presParOf" srcId="{1473CFE9-9379-A04D-8A74-29B19A630B15}" destId="{C3CEB29B-EF1E-544F-8B08-32719774296E}" srcOrd="2" destOrd="0" presId="urn:microsoft.com/office/officeart/2005/8/layout/equati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F67BC2-E177-5548-9F5B-22F8AF258855}" type="doc">
      <dgm:prSet loTypeId="urn:microsoft.com/office/officeart/2005/8/layout/equation1" loCatId="" qsTypeId="urn:microsoft.com/office/officeart/2005/8/quickstyle/simple1" qsCatId="simple" csTypeId="urn:microsoft.com/office/officeart/2005/8/colors/accent1_2" csCatId="accent1" phldr="1"/>
      <dgm:spPr/>
    </dgm:pt>
    <dgm:pt modelId="{09D2C185-72A9-1F48-A28B-4CFF0241D383}">
      <dgm:prSet phldrT="[Text]" custT="1"/>
      <dgm:spPr/>
      <dgm:t>
        <a:bodyPr/>
        <a:lstStyle/>
        <a:p>
          <a:r>
            <a:rPr lang="en-GB" sz="2400" dirty="0"/>
            <a:t>450000/500000</a:t>
          </a:r>
        </a:p>
      </dgm:t>
    </dgm:pt>
    <dgm:pt modelId="{89B6DE91-7385-2547-87CB-049567F393D5}" type="parTrans" cxnId="{A337C8D4-C114-5149-8859-1B6C2DD73037}">
      <dgm:prSet/>
      <dgm:spPr/>
      <dgm:t>
        <a:bodyPr/>
        <a:lstStyle/>
        <a:p>
          <a:endParaRPr lang="en-GB"/>
        </a:p>
      </dgm:t>
    </dgm:pt>
    <dgm:pt modelId="{C0F7B8DB-005A-3B45-9133-B5CD41035FCE}" type="sibTrans" cxnId="{A337C8D4-C114-5149-8859-1B6C2DD73037}">
      <dgm:prSet/>
      <dgm:spPr/>
      <dgm:t>
        <a:bodyPr/>
        <a:lstStyle/>
        <a:p>
          <a:endParaRPr lang="en-GB"/>
        </a:p>
      </dgm:t>
    </dgm:pt>
    <dgm:pt modelId="{38F97BAD-173F-BF4A-AC92-2C46A2065E59}">
      <dgm:prSet phldrT="[Text]"/>
      <dgm:spPr/>
      <dgm:t>
        <a:bodyPr/>
        <a:lstStyle/>
        <a:p>
          <a:r>
            <a:rPr lang="en-GB" dirty="0"/>
            <a:t>$60</a:t>
          </a:r>
        </a:p>
      </dgm:t>
    </dgm:pt>
    <dgm:pt modelId="{14CEEF58-BBF2-DE4F-9859-CBEB34DDD03E}" type="parTrans" cxnId="{615D95B7-D534-1445-BD37-8F4D535F28B1}">
      <dgm:prSet/>
      <dgm:spPr/>
      <dgm:t>
        <a:bodyPr/>
        <a:lstStyle/>
        <a:p>
          <a:endParaRPr lang="en-GB"/>
        </a:p>
      </dgm:t>
    </dgm:pt>
    <dgm:pt modelId="{C89597FA-5CA4-E546-A8C0-FA96186BC610}" type="sibTrans" cxnId="{615D95B7-D534-1445-BD37-8F4D535F28B1}">
      <dgm:prSet/>
      <dgm:spPr/>
      <dgm:t>
        <a:bodyPr/>
        <a:lstStyle/>
        <a:p>
          <a:endParaRPr lang="en-GB"/>
        </a:p>
      </dgm:t>
    </dgm:pt>
    <dgm:pt modelId="{A9EBB450-D54F-E542-AD6D-F383287A4F32}">
      <dgm:prSet phldrT="[Text]"/>
      <dgm:spPr/>
      <dgm:t>
        <a:bodyPr/>
        <a:lstStyle/>
        <a:p>
          <a:r>
            <a:rPr lang="en-GB" dirty="0"/>
            <a:t>$60.9</a:t>
          </a:r>
        </a:p>
      </dgm:t>
    </dgm:pt>
    <dgm:pt modelId="{D162576A-872A-5441-B4D7-93E8CC7A97CE}" type="parTrans" cxnId="{66D0D790-2369-C642-AC16-A3344E504FFB}">
      <dgm:prSet/>
      <dgm:spPr/>
      <dgm:t>
        <a:bodyPr/>
        <a:lstStyle/>
        <a:p>
          <a:endParaRPr lang="en-GB"/>
        </a:p>
      </dgm:t>
    </dgm:pt>
    <dgm:pt modelId="{02704CAA-7433-EF45-8F9C-EAA00F43FFC9}" type="sibTrans" cxnId="{66D0D790-2369-C642-AC16-A3344E504FFB}">
      <dgm:prSet/>
      <dgm:spPr/>
      <dgm:t>
        <a:bodyPr/>
        <a:lstStyle/>
        <a:p>
          <a:endParaRPr lang="en-GB"/>
        </a:p>
      </dgm:t>
    </dgm:pt>
    <dgm:pt modelId="{BBA1ABD5-67B3-3741-8170-8410243C5D38}" type="pres">
      <dgm:prSet presAssocID="{9BF67BC2-E177-5548-9F5B-22F8AF258855}" presName="linearFlow" presStyleCnt="0">
        <dgm:presLayoutVars>
          <dgm:dir/>
          <dgm:resizeHandles val="exact"/>
        </dgm:presLayoutVars>
      </dgm:prSet>
      <dgm:spPr/>
    </dgm:pt>
    <dgm:pt modelId="{81ADA941-97CD-1241-A546-037F9FAFC71B}" type="pres">
      <dgm:prSet presAssocID="{09D2C185-72A9-1F48-A28B-4CFF0241D383}" presName="node" presStyleLbl="node1" presStyleIdx="0" presStyleCnt="3">
        <dgm:presLayoutVars>
          <dgm:bulletEnabled val="1"/>
        </dgm:presLayoutVars>
      </dgm:prSet>
      <dgm:spPr/>
    </dgm:pt>
    <dgm:pt modelId="{070FA09F-BF38-5341-91DF-0E6764E794E5}" type="pres">
      <dgm:prSet presAssocID="{C0F7B8DB-005A-3B45-9133-B5CD41035FCE}" presName="spacerL" presStyleCnt="0"/>
      <dgm:spPr/>
    </dgm:pt>
    <dgm:pt modelId="{A5E660BD-DC0E-8945-B429-2A53905746BE}" type="pres">
      <dgm:prSet presAssocID="{C0F7B8DB-005A-3B45-9133-B5CD41035FCE}" presName="sibTrans" presStyleLbl="sibTrans2D1" presStyleIdx="0" presStyleCnt="2"/>
      <dgm:spPr/>
    </dgm:pt>
    <dgm:pt modelId="{36B391F6-1FDB-2947-8AF6-7A9ED1ADB49A}" type="pres">
      <dgm:prSet presAssocID="{C0F7B8DB-005A-3B45-9133-B5CD41035FCE}" presName="spacerR" presStyleCnt="0"/>
      <dgm:spPr/>
    </dgm:pt>
    <dgm:pt modelId="{0FE439B2-D774-4746-B730-831F3E5AA174}" type="pres">
      <dgm:prSet presAssocID="{38F97BAD-173F-BF4A-AC92-2C46A2065E59}" presName="node" presStyleLbl="node1" presStyleIdx="1" presStyleCnt="3">
        <dgm:presLayoutVars>
          <dgm:bulletEnabled val="1"/>
        </dgm:presLayoutVars>
      </dgm:prSet>
      <dgm:spPr/>
    </dgm:pt>
    <dgm:pt modelId="{D1ED3DA9-DFDA-A84F-95A4-98FD41FC7639}" type="pres">
      <dgm:prSet presAssocID="{C89597FA-5CA4-E546-A8C0-FA96186BC610}" presName="spacerL" presStyleCnt="0"/>
      <dgm:spPr/>
    </dgm:pt>
    <dgm:pt modelId="{CE8AD4A9-DD6C-4442-88A7-6F7B6D84BDB2}" type="pres">
      <dgm:prSet presAssocID="{C89597FA-5CA4-E546-A8C0-FA96186BC610}" presName="sibTrans" presStyleLbl="sibTrans2D1" presStyleIdx="1" presStyleCnt="2"/>
      <dgm:spPr/>
    </dgm:pt>
    <dgm:pt modelId="{F68251EC-BC84-E647-9AAD-52E13FF7069A}" type="pres">
      <dgm:prSet presAssocID="{C89597FA-5CA4-E546-A8C0-FA96186BC610}" presName="spacerR" presStyleCnt="0"/>
      <dgm:spPr/>
    </dgm:pt>
    <dgm:pt modelId="{E0280409-AF8E-6D44-A9A0-99EB54D85062}" type="pres">
      <dgm:prSet presAssocID="{A9EBB450-D54F-E542-AD6D-F383287A4F32}" presName="node" presStyleLbl="node1" presStyleIdx="2" presStyleCnt="3">
        <dgm:presLayoutVars>
          <dgm:bulletEnabled val="1"/>
        </dgm:presLayoutVars>
      </dgm:prSet>
      <dgm:spPr/>
    </dgm:pt>
  </dgm:ptLst>
  <dgm:cxnLst>
    <dgm:cxn modelId="{A652E713-67D1-B94A-A45D-A01946F8942C}" type="presOf" srcId="{C89597FA-5CA4-E546-A8C0-FA96186BC610}" destId="{CE8AD4A9-DD6C-4442-88A7-6F7B6D84BDB2}" srcOrd="0" destOrd="0" presId="urn:microsoft.com/office/officeart/2005/8/layout/equation1"/>
    <dgm:cxn modelId="{23451817-2867-B14B-8954-1ECD987EC454}" type="presOf" srcId="{9BF67BC2-E177-5548-9F5B-22F8AF258855}" destId="{BBA1ABD5-67B3-3741-8170-8410243C5D38}" srcOrd="0" destOrd="0" presId="urn:microsoft.com/office/officeart/2005/8/layout/equation1"/>
    <dgm:cxn modelId="{D73FBC2E-8912-584C-ABC5-59FEAC129CB9}" type="presOf" srcId="{09D2C185-72A9-1F48-A28B-4CFF0241D383}" destId="{81ADA941-97CD-1241-A546-037F9FAFC71B}" srcOrd="0" destOrd="0" presId="urn:microsoft.com/office/officeart/2005/8/layout/equation1"/>
    <dgm:cxn modelId="{BC46B58E-9C91-594D-B993-2DBADB52DB36}" type="presOf" srcId="{A9EBB450-D54F-E542-AD6D-F383287A4F32}" destId="{E0280409-AF8E-6D44-A9A0-99EB54D85062}" srcOrd="0" destOrd="0" presId="urn:microsoft.com/office/officeart/2005/8/layout/equation1"/>
    <dgm:cxn modelId="{66D0D790-2369-C642-AC16-A3344E504FFB}" srcId="{9BF67BC2-E177-5548-9F5B-22F8AF258855}" destId="{A9EBB450-D54F-E542-AD6D-F383287A4F32}" srcOrd="2" destOrd="0" parTransId="{D162576A-872A-5441-B4D7-93E8CC7A97CE}" sibTransId="{02704CAA-7433-EF45-8F9C-EAA00F43FFC9}"/>
    <dgm:cxn modelId="{09989CB1-CA11-DF48-876E-6C92B38BC4A7}" type="presOf" srcId="{C0F7B8DB-005A-3B45-9133-B5CD41035FCE}" destId="{A5E660BD-DC0E-8945-B429-2A53905746BE}" srcOrd="0" destOrd="0" presId="urn:microsoft.com/office/officeart/2005/8/layout/equation1"/>
    <dgm:cxn modelId="{615D95B7-D534-1445-BD37-8F4D535F28B1}" srcId="{9BF67BC2-E177-5548-9F5B-22F8AF258855}" destId="{38F97BAD-173F-BF4A-AC92-2C46A2065E59}" srcOrd="1" destOrd="0" parTransId="{14CEEF58-BBF2-DE4F-9859-CBEB34DDD03E}" sibTransId="{C89597FA-5CA4-E546-A8C0-FA96186BC610}"/>
    <dgm:cxn modelId="{CD0E4ED2-2FB8-EB4E-8F4B-E20B2BC11640}" type="presOf" srcId="{38F97BAD-173F-BF4A-AC92-2C46A2065E59}" destId="{0FE439B2-D774-4746-B730-831F3E5AA174}" srcOrd="0" destOrd="0" presId="urn:microsoft.com/office/officeart/2005/8/layout/equation1"/>
    <dgm:cxn modelId="{A337C8D4-C114-5149-8859-1B6C2DD73037}" srcId="{9BF67BC2-E177-5548-9F5B-22F8AF258855}" destId="{09D2C185-72A9-1F48-A28B-4CFF0241D383}" srcOrd="0" destOrd="0" parTransId="{89B6DE91-7385-2547-87CB-049567F393D5}" sibTransId="{C0F7B8DB-005A-3B45-9133-B5CD41035FCE}"/>
    <dgm:cxn modelId="{389BC60D-1BD4-6C47-B904-ECAB5D31024A}" type="presParOf" srcId="{BBA1ABD5-67B3-3741-8170-8410243C5D38}" destId="{81ADA941-97CD-1241-A546-037F9FAFC71B}" srcOrd="0" destOrd="0" presId="urn:microsoft.com/office/officeart/2005/8/layout/equation1"/>
    <dgm:cxn modelId="{C2927047-1E7D-204A-9E71-148EA7B7B658}" type="presParOf" srcId="{BBA1ABD5-67B3-3741-8170-8410243C5D38}" destId="{070FA09F-BF38-5341-91DF-0E6764E794E5}" srcOrd="1" destOrd="0" presId="urn:microsoft.com/office/officeart/2005/8/layout/equation1"/>
    <dgm:cxn modelId="{88E4840E-8090-E84E-ABC0-A11D8557954D}" type="presParOf" srcId="{BBA1ABD5-67B3-3741-8170-8410243C5D38}" destId="{A5E660BD-DC0E-8945-B429-2A53905746BE}" srcOrd="2" destOrd="0" presId="urn:microsoft.com/office/officeart/2005/8/layout/equation1"/>
    <dgm:cxn modelId="{A22CA1EA-4D6E-5241-8BFF-A6DDF1C3A3DD}" type="presParOf" srcId="{BBA1ABD5-67B3-3741-8170-8410243C5D38}" destId="{36B391F6-1FDB-2947-8AF6-7A9ED1ADB49A}" srcOrd="3" destOrd="0" presId="urn:microsoft.com/office/officeart/2005/8/layout/equation1"/>
    <dgm:cxn modelId="{0610278A-B652-5B45-9DDE-4FEAFA1AED82}" type="presParOf" srcId="{BBA1ABD5-67B3-3741-8170-8410243C5D38}" destId="{0FE439B2-D774-4746-B730-831F3E5AA174}" srcOrd="4" destOrd="0" presId="urn:microsoft.com/office/officeart/2005/8/layout/equation1"/>
    <dgm:cxn modelId="{38E18FAE-36E9-214F-A72B-52DAA38EFE30}" type="presParOf" srcId="{BBA1ABD5-67B3-3741-8170-8410243C5D38}" destId="{D1ED3DA9-DFDA-A84F-95A4-98FD41FC7639}" srcOrd="5" destOrd="0" presId="urn:microsoft.com/office/officeart/2005/8/layout/equation1"/>
    <dgm:cxn modelId="{E4EAB14A-62AA-A443-8994-D5EB85325439}" type="presParOf" srcId="{BBA1ABD5-67B3-3741-8170-8410243C5D38}" destId="{CE8AD4A9-DD6C-4442-88A7-6F7B6D84BDB2}" srcOrd="6" destOrd="0" presId="urn:microsoft.com/office/officeart/2005/8/layout/equation1"/>
    <dgm:cxn modelId="{805C5E21-965E-C247-95F3-AA58BAD80910}" type="presParOf" srcId="{BBA1ABD5-67B3-3741-8170-8410243C5D38}" destId="{F68251EC-BC84-E647-9AAD-52E13FF7069A}" srcOrd="7" destOrd="0" presId="urn:microsoft.com/office/officeart/2005/8/layout/equation1"/>
    <dgm:cxn modelId="{5C652D1B-1365-2E4A-8541-3154FDADB8F0}" type="presParOf" srcId="{BBA1ABD5-67B3-3741-8170-8410243C5D38}" destId="{E0280409-AF8E-6D44-A9A0-99EB54D85062}"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70EAB-E1E2-3348-B77F-FEBEFA36E7D0}">
      <dsp:nvSpPr>
        <dsp:cNvPr id="0" name=""/>
        <dsp:cNvSpPr/>
      </dsp:nvSpPr>
      <dsp:spPr>
        <a:xfrm>
          <a:off x="3364992" y="0"/>
          <a:ext cx="3785616" cy="15331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Kriti Chhabra</a:t>
          </a:r>
        </a:p>
      </dsp:txBody>
      <dsp:txXfrm>
        <a:off x="3439836" y="74844"/>
        <a:ext cx="3635928" cy="13835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9A9E8-D0DD-B14C-8244-1D7271AD4F99}">
      <dsp:nvSpPr>
        <dsp:cNvPr id="0" name=""/>
        <dsp:cNvSpPr/>
      </dsp:nvSpPr>
      <dsp:spPr>
        <a:xfrm rot="5400000">
          <a:off x="377056" y="1583167"/>
          <a:ext cx="1400175" cy="159404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9750F9-AA3D-354B-A3D6-02207A87173B}">
      <dsp:nvSpPr>
        <dsp:cNvPr id="0" name=""/>
        <dsp:cNvSpPr/>
      </dsp:nvSpPr>
      <dsp:spPr>
        <a:xfrm>
          <a:off x="6095" y="31045"/>
          <a:ext cx="2357070" cy="16498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Gerber</a:t>
          </a:r>
        </a:p>
      </dsp:txBody>
      <dsp:txXfrm>
        <a:off x="86650" y="111600"/>
        <a:ext cx="2195960" cy="1488762"/>
      </dsp:txXfrm>
    </dsp:sp>
    <dsp:sp modelId="{40DEC142-79D6-B94B-B453-E334374DA0C4}">
      <dsp:nvSpPr>
        <dsp:cNvPr id="0" name=""/>
        <dsp:cNvSpPr/>
      </dsp:nvSpPr>
      <dsp:spPr>
        <a:xfrm>
          <a:off x="2761185" y="269195"/>
          <a:ext cx="4218450"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228600" lvl="1" indent="-228600" algn="l" defTabSz="1155700">
            <a:lnSpc>
              <a:spcPct val="90000"/>
            </a:lnSpc>
            <a:spcBef>
              <a:spcPct val="0"/>
            </a:spcBef>
            <a:spcAft>
              <a:spcPct val="15000"/>
            </a:spcAft>
            <a:buChar char="•"/>
          </a:pPr>
          <a:r>
            <a:rPr lang="en-GB" sz="2600" kern="1200" dirty="0"/>
            <a:t>Promotional link redirecting customers to our websites</a:t>
          </a:r>
        </a:p>
      </dsp:txBody>
      <dsp:txXfrm>
        <a:off x="2761185" y="269195"/>
        <a:ext cx="4218450" cy="1333500"/>
      </dsp:txXfrm>
    </dsp:sp>
    <dsp:sp modelId="{9BF4F628-A0AD-D04C-AB5C-3EA3D8C437FB}">
      <dsp:nvSpPr>
        <dsp:cNvPr id="0" name=""/>
        <dsp:cNvSpPr/>
      </dsp:nvSpPr>
      <dsp:spPr>
        <a:xfrm rot="5400000">
          <a:off x="2932312" y="3436519"/>
          <a:ext cx="1400175" cy="159404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105785-6911-8041-AEE3-1F3D2A0739D9}">
      <dsp:nvSpPr>
        <dsp:cNvPr id="0" name=""/>
        <dsp:cNvSpPr/>
      </dsp:nvSpPr>
      <dsp:spPr>
        <a:xfrm>
          <a:off x="2561351" y="1884397"/>
          <a:ext cx="2357070" cy="16498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On-store ads</a:t>
          </a:r>
        </a:p>
      </dsp:txBody>
      <dsp:txXfrm>
        <a:off x="2641906" y="1964952"/>
        <a:ext cx="2195960" cy="1488762"/>
      </dsp:txXfrm>
    </dsp:sp>
    <dsp:sp modelId="{9BBD779B-B1C9-ED4B-AFB2-AFDEE70FFF93}">
      <dsp:nvSpPr>
        <dsp:cNvPr id="0" name=""/>
        <dsp:cNvSpPr/>
      </dsp:nvSpPr>
      <dsp:spPr>
        <a:xfrm>
          <a:off x="5241500" y="2158524"/>
          <a:ext cx="373715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228600" lvl="1" indent="-228600" algn="l" defTabSz="1155700">
            <a:lnSpc>
              <a:spcPct val="90000"/>
            </a:lnSpc>
            <a:spcBef>
              <a:spcPct val="0"/>
            </a:spcBef>
            <a:spcAft>
              <a:spcPct val="15000"/>
            </a:spcAft>
            <a:buChar char="•"/>
          </a:pPr>
          <a:r>
            <a:rPr lang="en-GB" sz="2600" kern="1200" dirty="0"/>
            <a:t>Ads in stores like Walmart, Costco and Target.</a:t>
          </a:r>
        </a:p>
      </dsp:txBody>
      <dsp:txXfrm>
        <a:off x="5241500" y="2158524"/>
        <a:ext cx="3737158" cy="1333500"/>
      </dsp:txXfrm>
    </dsp:sp>
    <dsp:sp modelId="{5EA1E76B-FCA4-824E-A8F2-F276BC05B115}">
      <dsp:nvSpPr>
        <dsp:cNvPr id="0" name=""/>
        <dsp:cNvSpPr/>
      </dsp:nvSpPr>
      <dsp:spPr>
        <a:xfrm>
          <a:off x="4526679" y="3768794"/>
          <a:ext cx="2357070" cy="16498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Social Media</a:t>
          </a:r>
        </a:p>
      </dsp:txBody>
      <dsp:txXfrm>
        <a:off x="4607234" y="3849349"/>
        <a:ext cx="2195960" cy="1488762"/>
      </dsp:txXfrm>
    </dsp:sp>
    <dsp:sp modelId="{FA83709B-2F40-204F-94A4-8495A1DB1F12}">
      <dsp:nvSpPr>
        <dsp:cNvPr id="0" name=""/>
        <dsp:cNvSpPr/>
      </dsp:nvSpPr>
      <dsp:spPr>
        <a:xfrm>
          <a:off x="7225514" y="3864044"/>
          <a:ext cx="2210635" cy="1395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933450">
            <a:lnSpc>
              <a:spcPct val="90000"/>
            </a:lnSpc>
            <a:spcBef>
              <a:spcPct val="0"/>
            </a:spcBef>
            <a:spcAft>
              <a:spcPct val="15000"/>
            </a:spcAft>
            <a:buChar char="•"/>
          </a:pPr>
          <a:r>
            <a:rPr lang="en-GB" sz="2100" kern="1200" dirty="0"/>
            <a:t>You tube Kids, Instagram and Facebook</a:t>
          </a:r>
        </a:p>
      </dsp:txBody>
      <dsp:txXfrm>
        <a:off x="7225514" y="3864044"/>
        <a:ext cx="2210635" cy="13956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3E3D7-B7BD-D44C-8C80-040C36905638}">
      <dsp:nvSpPr>
        <dsp:cNvPr id="0" name=""/>
        <dsp:cNvSpPr/>
      </dsp:nvSpPr>
      <dsp:spPr>
        <a:xfrm rot="16200000">
          <a:off x="677333" y="-677333"/>
          <a:ext cx="2709333" cy="40640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en-GB" sz="4200" kern="1200" dirty="0"/>
            <a:t>Strength</a:t>
          </a:r>
        </a:p>
      </dsp:txBody>
      <dsp:txXfrm rot="5400000">
        <a:off x="-1" y="1"/>
        <a:ext cx="4064000" cy="2032000"/>
      </dsp:txXfrm>
    </dsp:sp>
    <dsp:sp modelId="{07523CB3-6D87-394F-AAC3-74AE5F22541A}">
      <dsp:nvSpPr>
        <dsp:cNvPr id="0" name=""/>
        <dsp:cNvSpPr/>
      </dsp:nvSpPr>
      <dsp:spPr>
        <a:xfrm>
          <a:off x="4064000" y="0"/>
          <a:ext cx="4064000" cy="270933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en-GB" sz="4200" kern="1200" dirty="0"/>
            <a:t>Weakness</a:t>
          </a:r>
        </a:p>
      </dsp:txBody>
      <dsp:txXfrm>
        <a:off x="4064000" y="0"/>
        <a:ext cx="4064000" cy="2032000"/>
      </dsp:txXfrm>
    </dsp:sp>
    <dsp:sp modelId="{541A31FB-0A7A-5940-B3B0-6ED314904629}">
      <dsp:nvSpPr>
        <dsp:cNvPr id="0" name=""/>
        <dsp:cNvSpPr/>
      </dsp:nvSpPr>
      <dsp:spPr>
        <a:xfrm rot="10800000">
          <a:off x="0" y="2709333"/>
          <a:ext cx="4064000" cy="270933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en-GB" sz="4200" kern="1200" dirty="0"/>
            <a:t>Threat</a:t>
          </a:r>
        </a:p>
      </dsp:txBody>
      <dsp:txXfrm rot="10800000">
        <a:off x="0" y="3386666"/>
        <a:ext cx="4064000" cy="2032000"/>
      </dsp:txXfrm>
    </dsp:sp>
    <dsp:sp modelId="{A4B5B668-8B3B-7343-BA78-A275235BEFD9}">
      <dsp:nvSpPr>
        <dsp:cNvPr id="0" name=""/>
        <dsp:cNvSpPr/>
      </dsp:nvSpPr>
      <dsp:spPr>
        <a:xfrm rot="5400000">
          <a:off x="4741333" y="2032000"/>
          <a:ext cx="2709333" cy="40640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en-GB" sz="4200" kern="1200" dirty="0"/>
            <a:t>Opportunities</a:t>
          </a:r>
        </a:p>
      </dsp:txBody>
      <dsp:txXfrm rot="-5400000">
        <a:off x="4063999" y="3386666"/>
        <a:ext cx="4064000" cy="2032000"/>
      </dsp:txXfrm>
    </dsp:sp>
    <dsp:sp modelId="{1C792B29-C6EE-3340-A174-41561B3CD30D}">
      <dsp:nvSpPr>
        <dsp:cNvPr id="0" name=""/>
        <dsp:cNvSpPr/>
      </dsp:nvSpPr>
      <dsp:spPr>
        <a:xfrm>
          <a:off x="2844799" y="2032000"/>
          <a:ext cx="2438400" cy="1354666"/>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GB" sz="4200" kern="1200" dirty="0"/>
            <a:t>SWOT </a:t>
          </a:r>
        </a:p>
      </dsp:txBody>
      <dsp:txXfrm>
        <a:off x="2910928" y="2098129"/>
        <a:ext cx="2306142" cy="12224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B30EC-650D-7D48-82FD-134460A65EB3}">
      <dsp:nvSpPr>
        <dsp:cNvPr id="0" name=""/>
        <dsp:cNvSpPr/>
      </dsp:nvSpPr>
      <dsp:spPr>
        <a:xfrm>
          <a:off x="2552625" y="2709333"/>
          <a:ext cx="675382" cy="1286933"/>
        </a:xfrm>
        <a:custGeom>
          <a:avLst/>
          <a:gdLst/>
          <a:ahLst/>
          <a:cxnLst/>
          <a:rect l="0" t="0" r="0" b="0"/>
          <a:pathLst>
            <a:path>
              <a:moveTo>
                <a:pt x="0" y="0"/>
              </a:moveTo>
              <a:lnTo>
                <a:pt x="337691" y="0"/>
              </a:lnTo>
              <a:lnTo>
                <a:pt x="337691" y="1286933"/>
              </a:lnTo>
              <a:lnTo>
                <a:pt x="675382" y="1286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53982" y="3316465"/>
        <a:ext cx="72669" cy="72669"/>
      </dsp:txXfrm>
    </dsp:sp>
    <dsp:sp modelId="{E6B0B546-031E-2F4A-85D8-43928BFD6021}">
      <dsp:nvSpPr>
        <dsp:cNvPr id="0" name=""/>
        <dsp:cNvSpPr/>
      </dsp:nvSpPr>
      <dsp:spPr>
        <a:xfrm>
          <a:off x="2552625" y="2663613"/>
          <a:ext cx="675382" cy="91440"/>
        </a:xfrm>
        <a:custGeom>
          <a:avLst/>
          <a:gdLst/>
          <a:ahLst/>
          <a:cxnLst/>
          <a:rect l="0" t="0" r="0" b="0"/>
          <a:pathLst>
            <a:path>
              <a:moveTo>
                <a:pt x="0" y="45720"/>
              </a:moveTo>
              <a:lnTo>
                <a:pt x="67538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73432" y="2692448"/>
        <a:ext cx="33769" cy="33769"/>
      </dsp:txXfrm>
    </dsp:sp>
    <dsp:sp modelId="{00384FAB-2FF8-0D44-A478-873AC20CD334}">
      <dsp:nvSpPr>
        <dsp:cNvPr id="0" name=""/>
        <dsp:cNvSpPr/>
      </dsp:nvSpPr>
      <dsp:spPr>
        <a:xfrm>
          <a:off x="2552625" y="1422400"/>
          <a:ext cx="675382" cy="1286933"/>
        </a:xfrm>
        <a:custGeom>
          <a:avLst/>
          <a:gdLst/>
          <a:ahLst/>
          <a:cxnLst/>
          <a:rect l="0" t="0" r="0" b="0"/>
          <a:pathLst>
            <a:path>
              <a:moveTo>
                <a:pt x="0" y="1286933"/>
              </a:moveTo>
              <a:lnTo>
                <a:pt x="337691" y="1286933"/>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53982" y="2029532"/>
        <a:ext cx="72669" cy="72669"/>
      </dsp:txXfrm>
    </dsp:sp>
    <dsp:sp modelId="{3488CF18-A1C9-C545-9B8F-C8E8084A8FA5}">
      <dsp:nvSpPr>
        <dsp:cNvPr id="0" name=""/>
        <dsp:cNvSpPr/>
      </dsp:nvSpPr>
      <dsp:spPr>
        <a:xfrm rot="16200000">
          <a:off x="-671481" y="2194560"/>
          <a:ext cx="5418667"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GB" sz="6500" kern="1200" dirty="0"/>
            <a:t>strengths</a:t>
          </a:r>
        </a:p>
      </dsp:txBody>
      <dsp:txXfrm>
        <a:off x="-671481" y="2194560"/>
        <a:ext cx="5418667" cy="1029546"/>
      </dsp:txXfrm>
    </dsp:sp>
    <dsp:sp modelId="{E3E31EFA-F6E2-7543-A139-19B470851D04}">
      <dsp:nvSpPr>
        <dsp:cNvPr id="0" name=""/>
        <dsp:cNvSpPr/>
      </dsp:nvSpPr>
      <dsp:spPr>
        <a:xfrm>
          <a:off x="3228008" y="907626"/>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GB" sz="3500" kern="1200" dirty="0"/>
            <a:t>First Movers</a:t>
          </a:r>
        </a:p>
      </dsp:txBody>
      <dsp:txXfrm>
        <a:off x="3228008" y="907626"/>
        <a:ext cx="3376913" cy="1029546"/>
      </dsp:txXfrm>
    </dsp:sp>
    <dsp:sp modelId="{7A0C598C-2AC3-5140-9F5A-36D892F7C776}">
      <dsp:nvSpPr>
        <dsp:cNvPr id="0" name=""/>
        <dsp:cNvSpPr/>
      </dsp:nvSpPr>
      <dsp:spPr>
        <a:xfrm>
          <a:off x="3228008" y="2194560"/>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GB" sz="3500" kern="1200" dirty="0"/>
            <a:t>Patent</a:t>
          </a:r>
        </a:p>
      </dsp:txBody>
      <dsp:txXfrm>
        <a:off x="3228008" y="2194560"/>
        <a:ext cx="3376913" cy="1029546"/>
      </dsp:txXfrm>
    </dsp:sp>
    <dsp:sp modelId="{914295DC-C0A5-1B44-A97A-A4E687E513B8}">
      <dsp:nvSpPr>
        <dsp:cNvPr id="0" name=""/>
        <dsp:cNvSpPr/>
      </dsp:nvSpPr>
      <dsp:spPr>
        <a:xfrm>
          <a:off x="3228008" y="3481493"/>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GB" sz="3500" kern="1200" dirty="0"/>
            <a:t>Minimum Competition</a:t>
          </a:r>
        </a:p>
      </dsp:txBody>
      <dsp:txXfrm>
        <a:off x="3228008" y="3481493"/>
        <a:ext cx="3376913" cy="10295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143CC-6C32-A14E-88FB-853B43977A75}">
      <dsp:nvSpPr>
        <dsp:cNvPr id="0" name=""/>
        <dsp:cNvSpPr/>
      </dsp:nvSpPr>
      <dsp:spPr>
        <a:xfrm>
          <a:off x="2552625" y="2709333"/>
          <a:ext cx="675382" cy="1286933"/>
        </a:xfrm>
        <a:custGeom>
          <a:avLst/>
          <a:gdLst/>
          <a:ahLst/>
          <a:cxnLst/>
          <a:rect l="0" t="0" r="0" b="0"/>
          <a:pathLst>
            <a:path>
              <a:moveTo>
                <a:pt x="0" y="0"/>
              </a:moveTo>
              <a:lnTo>
                <a:pt x="337691" y="0"/>
              </a:lnTo>
              <a:lnTo>
                <a:pt x="337691" y="1286933"/>
              </a:lnTo>
              <a:lnTo>
                <a:pt x="675382" y="1286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53982" y="3316465"/>
        <a:ext cx="72669" cy="72669"/>
      </dsp:txXfrm>
    </dsp:sp>
    <dsp:sp modelId="{01B1B6FB-AF09-1F4D-A37D-DD203B07E3A8}">
      <dsp:nvSpPr>
        <dsp:cNvPr id="0" name=""/>
        <dsp:cNvSpPr/>
      </dsp:nvSpPr>
      <dsp:spPr>
        <a:xfrm>
          <a:off x="2552625" y="2663613"/>
          <a:ext cx="675382" cy="91440"/>
        </a:xfrm>
        <a:custGeom>
          <a:avLst/>
          <a:gdLst/>
          <a:ahLst/>
          <a:cxnLst/>
          <a:rect l="0" t="0" r="0" b="0"/>
          <a:pathLst>
            <a:path>
              <a:moveTo>
                <a:pt x="0" y="45720"/>
              </a:moveTo>
              <a:lnTo>
                <a:pt x="67538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73432" y="2692448"/>
        <a:ext cx="33769" cy="33769"/>
      </dsp:txXfrm>
    </dsp:sp>
    <dsp:sp modelId="{0630A0F7-1721-F246-B8EA-FBB41D522A04}">
      <dsp:nvSpPr>
        <dsp:cNvPr id="0" name=""/>
        <dsp:cNvSpPr/>
      </dsp:nvSpPr>
      <dsp:spPr>
        <a:xfrm>
          <a:off x="2552625" y="1422400"/>
          <a:ext cx="675382" cy="1286933"/>
        </a:xfrm>
        <a:custGeom>
          <a:avLst/>
          <a:gdLst/>
          <a:ahLst/>
          <a:cxnLst/>
          <a:rect l="0" t="0" r="0" b="0"/>
          <a:pathLst>
            <a:path>
              <a:moveTo>
                <a:pt x="0" y="1286933"/>
              </a:moveTo>
              <a:lnTo>
                <a:pt x="337691" y="1286933"/>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53982" y="2029532"/>
        <a:ext cx="72669" cy="72669"/>
      </dsp:txXfrm>
    </dsp:sp>
    <dsp:sp modelId="{4E1BD280-C73E-7F43-81EC-BDC4009784A4}">
      <dsp:nvSpPr>
        <dsp:cNvPr id="0" name=""/>
        <dsp:cNvSpPr/>
      </dsp:nvSpPr>
      <dsp:spPr>
        <a:xfrm rot="16200000">
          <a:off x="-671481" y="2194560"/>
          <a:ext cx="5418667"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GB" sz="6500" kern="1200" dirty="0"/>
            <a:t>Weaknesses</a:t>
          </a:r>
        </a:p>
      </dsp:txBody>
      <dsp:txXfrm>
        <a:off x="-671481" y="2194560"/>
        <a:ext cx="5418667" cy="1029546"/>
      </dsp:txXfrm>
    </dsp:sp>
    <dsp:sp modelId="{2572E0AC-88FA-9440-BB27-05D6A34DFAD6}">
      <dsp:nvSpPr>
        <dsp:cNvPr id="0" name=""/>
        <dsp:cNvSpPr/>
      </dsp:nvSpPr>
      <dsp:spPr>
        <a:xfrm>
          <a:off x="3228008" y="907626"/>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GB" sz="2600" kern="1200" dirty="0"/>
            <a:t>Educational Disparity</a:t>
          </a:r>
        </a:p>
      </dsp:txBody>
      <dsp:txXfrm>
        <a:off x="3228008" y="907626"/>
        <a:ext cx="3376913" cy="1029546"/>
      </dsp:txXfrm>
    </dsp:sp>
    <dsp:sp modelId="{8F3B84D3-F668-CA45-B018-FB4CD68B2231}">
      <dsp:nvSpPr>
        <dsp:cNvPr id="0" name=""/>
        <dsp:cNvSpPr/>
      </dsp:nvSpPr>
      <dsp:spPr>
        <a:xfrm>
          <a:off x="3228008" y="2194560"/>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GB" sz="2600" kern="1200" dirty="0"/>
            <a:t>Network issues</a:t>
          </a:r>
        </a:p>
      </dsp:txBody>
      <dsp:txXfrm>
        <a:off x="3228008" y="2194560"/>
        <a:ext cx="3376913" cy="1029546"/>
      </dsp:txXfrm>
    </dsp:sp>
    <dsp:sp modelId="{72AD6ECC-8BB6-8D48-AA0E-A51B7305D06C}">
      <dsp:nvSpPr>
        <dsp:cNvPr id="0" name=""/>
        <dsp:cNvSpPr/>
      </dsp:nvSpPr>
      <dsp:spPr>
        <a:xfrm>
          <a:off x="3228008" y="3481493"/>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GB" sz="2600" kern="1200" dirty="0"/>
            <a:t>False Positive</a:t>
          </a:r>
        </a:p>
        <a:p>
          <a:pPr marL="0" lvl="0" indent="0" algn="ctr" defTabSz="1155700">
            <a:lnSpc>
              <a:spcPct val="90000"/>
            </a:lnSpc>
            <a:spcBef>
              <a:spcPct val="0"/>
            </a:spcBef>
            <a:spcAft>
              <a:spcPct val="35000"/>
            </a:spcAft>
            <a:buNone/>
          </a:pPr>
          <a:r>
            <a:rPr lang="en-GB" sz="2600" kern="1200" dirty="0"/>
            <a:t>(Failure in technology)</a:t>
          </a:r>
        </a:p>
      </dsp:txBody>
      <dsp:txXfrm>
        <a:off x="3228008" y="3481493"/>
        <a:ext cx="3376913" cy="10295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B9B90-3253-C14D-A999-D0915EB87CBB}">
      <dsp:nvSpPr>
        <dsp:cNvPr id="0" name=""/>
        <dsp:cNvSpPr/>
      </dsp:nvSpPr>
      <dsp:spPr>
        <a:xfrm>
          <a:off x="2552625" y="2709333"/>
          <a:ext cx="675382" cy="1286933"/>
        </a:xfrm>
        <a:custGeom>
          <a:avLst/>
          <a:gdLst/>
          <a:ahLst/>
          <a:cxnLst/>
          <a:rect l="0" t="0" r="0" b="0"/>
          <a:pathLst>
            <a:path>
              <a:moveTo>
                <a:pt x="0" y="0"/>
              </a:moveTo>
              <a:lnTo>
                <a:pt x="337691" y="0"/>
              </a:lnTo>
              <a:lnTo>
                <a:pt x="337691" y="1286933"/>
              </a:lnTo>
              <a:lnTo>
                <a:pt x="675382" y="1286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53982" y="3316465"/>
        <a:ext cx="72669" cy="72669"/>
      </dsp:txXfrm>
    </dsp:sp>
    <dsp:sp modelId="{33C655DC-8CE8-CA48-A4D6-33BA98EC0164}">
      <dsp:nvSpPr>
        <dsp:cNvPr id="0" name=""/>
        <dsp:cNvSpPr/>
      </dsp:nvSpPr>
      <dsp:spPr>
        <a:xfrm>
          <a:off x="2552625" y="2663613"/>
          <a:ext cx="675382" cy="91440"/>
        </a:xfrm>
        <a:custGeom>
          <a:avLst/>
          <a:gdLst/>
          <a:ahLst/>
          <a:cxnLst/>
          <a:rect l="0" t="0" r="0" b="0"/>
          <a:pathLst>
            <a:path>
              <a:moveTo>
                <a:pt x="0" y="45720"/>
              </a:moveTo>
              <a:lnTo>
                <a:pt x="67538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73432" y="2692448"/>
        <a:ext cx="33769" cy="33769"/>
      </dsp:txXfrm>
    </dsp:sp>
    <dsp:sp modelId="{9A4B51E6-4FCF-1349-9632-9C479F45ADB3}">
      <dsp:nvSpPr>
        <dsp:cNvPr id="0" name=""/>
        <dsp:cNvSpPr/>
      </dsp:nvSpPr>
      <dsp:spPr>
        <a:xfrm>
          <a:off x="2552625" y="1422400"/>
          <a:ext cx="675382" cy="1286933"/>
        </a:xfrm>
        <a:custGeom>
          <a:avLst/>
          <a:gdLst/>
          <a:ahLst/>
          <a:cxnLst/>
          <a:rect l="0" t="0" r="0" b="0"/>
          <a:pathLst>
            <a:path>
              <a:moveTo>
                <a:pt x="0" y="1286933"/>
              </a:moveTo>
              <a:lnTo>
                <a:pt x="337691" y="1286933"/>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53982" y="2029532"/>
        <a:ext cx="72669" cy="72669"/>
      </dsp:txXfrm>
    </dsp:sp>
    <dsp:sp modelId="{87AAF3EA-0CD4-D94E-A570-0DD6FE130122}">
      <dsp:nvSpPr>
        <dsp:cNvPr id="0" name=""/>
        <dsp:cNvSpPr/>
      </dsp:nvSpPr>
      <dsp:spPr>
        <a:xfrm rot="16200000">
          <a:off x="-671481" y="2194560"/>
          <a:ext cx="5418667"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GB" sz="6500" kern="1200" dirty="0"/>
            <a:t>Threat</a:t>
          </a:r>
        </a:p>
      </dsp:txBody>
      <dsp:txXfrm>
        <a:off x="-671481" y="2194560"/>
        <a:ext cx="5418667" cy="1029546"/>
      </dsp:txXfrm>
    </dsp:sp>
    <dsp:sp modelId="{CB99439A-5340-AA4B-B661-A30F420F374E}">
      <dsp:nvSpPr>
        <dsp:cNvPr id="0" name=""/>
        <dsp:cNvSpPr/>
      </dsp:nvSpPr>
      <dsp:spPr>
        <a:xfrm>
          <a:off x="3228008" y="907626"/>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GB" sz="3500" kern="1200" dirty="0"/>
            <a:t>Day care Centres</a:t>
          </a:r>
        </a:p>
      </dsp:txBody>
      <dsp:txXfrm>
        <a:off x="3228008" y="907626"/>
        <a:ext cx="3376913" cy="1029546"/>
      </dsp:txXfrm>
    </dsp:sp>
    <dsp:sp modelId="{DFFD4986-9721-3A42-9EB1-9A5FBBAE9DB7}">
      <dsp:nvSpPr>
        <dsp:cNvPr id="0" name=""/>
        <dsp:cNvSpPr/>
      </dsp:nvSpPr>
      <dsp:spPr>
        <a:xfrm>
          <a:off x="3228008" y="2194560"/>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GB" sz="3500" kern="1200" dirty="0"/>
            <a:t>Babysitters</a:t>
          </a:r>
        </a:p>
      </dsp:txBody>
      <dsp:txXfrm>
        <a:off x="3228008" y="2194560"/>
        <a:ext cx="3376913" cy="1029546"/>
      </dsp:txXfrm>
    </dsp:sp>
    <dsp:sp modelId="{462B9926-DD2C-6E4E-85A0-915CBEE0A4BE}">
      <dsp:nvSpPr>
        <dsp:cNvPr id="0" name=""/>
        <dsp:cNvSpPr/>
      </dsp:nvSpPr>
      <dsp:spPr>
        <a:xfrm>
          <a:off x="3228008" y="3481493"/>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GB" sz="3500" kern="1200" dirty="0"/>
            <a:t>Upcoming Competition</a:t>
          </a:r>
        </a:p>
      </dsp:txBody>
      <dsp:txXfrm>
        <a:off x="3228008" y="3481493"/>
        <a:ext cx="3376913" cy="10295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585E9-CD55-5248-8145-8B627B36D31B}">
      <dsp:nvSpPr>
        <dsp:cNvPr id="0" name=""/>
        <dsp:cNvSpPr/>
      </dsp:nvSpPr>
      <dsp:spPr>
        <a:xfrm>
          <a:off x="2552625" y="2709333"/>
          <a:ext cx="675382" cy="1286933"/>
        </a:xfrm>
        <a:custGeom>
          <a:avLst/>
          <a:gdLst/>
          <a:ahLst/>
          <a:cxnLst/>
          <a:rect l="0" t="0" r="0" b="0"/>
          <a:pathLst>
            <a:path>
              <a:moveTo>
                <a:pt x="0" y="0"/>
              </a:moveTo>
              <a:lnTo>
                <a:pt x="337691" y="0"/>
              </a:lnTo>
              <a:lnTo>
                <a:pt x="337691" y="1286933"/>
              </a:lnTo>
              <a:lnTo>
                <a:pt x="675382" y="1286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53982" y="3316465"/>
        <a:ext cx="72669" cy="72669"/>
      </dsp:txXfrm>
    </dsp:sp>
    <dsp:sp modelId="{12C73607-47E9-E049-9E99-B92A6141C3F8}">
      <dsp:nvSpPr>
        <dsp:cNvPr id="0" name=""/>
        <dsp:cNvSpPr/>
      </dsp:nvSpPr>
      <dsp:spPr>
        <a:xfrm>
          <a:off x="2552625" y="2663613"/>
          <a:ext cx="675382" cy="91440"/>
        </a:xfrm>
        <a:custGeom>
          <a:avLst/>
          <a:gdLst/>
          <a:ahLst/>
          <a:cxnLst/>
          <a:rect l="0" t="0" r="0" b="0"/>
          <a:pathLst>
            <a:path>
              <a:moveTo>
                <a:pt x="0" y="45720"/>
              </a:moveTo>
              <a:lnTo>
                <a:pt x="67538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73432" y="2692448"/>
        <a:ext cx="33769" cy="33769"/>
      </dsp:txXfrm>
    </dsp:sp>
    <dsp:sp modelId="{AA2C75A4-C302-C94A-8FB3-8110813E2801}">
      <dsp:nvSpPr>
        <dsp:cNvPr id="0" name=""/>
        <dsp:cNvSpPr/>
      </dsp:nvSpPr>
      <dsp:spPr>
        <a:xfrm>
          <a:off x="2552625" y="1422400"/>
          <a:ext cx="675382" cy="1286933"/>
        </a:xfrm>
        <a:custGeom>
          <a:avLst/>
          <a:gdLst/>
          <a:ahLst/>
          <a:cxnLst/>
          <a:rect l="0" t="0" r="0" b="0"/>
          <a:pathLst>
            <a:path>
              <a:moveTo>
                <a:pt x="0" y="1286933"/>
              </a:moveTo>
              <a:lnTo>
                <a:pt x="337691" y="1286933"/>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853982" y="2029532"/>
        <a:ext cx="72669" cy="72669"/>
      </dsp:txXfrm>
    </dsp:sp>
    <dsp:sp modelId="{8F162728-CE99-004F-B655-D5EBA1A96A94}">
      <dsp:nvSpPr>
        <dsp:cNvPr id="0" name=""/>
        <dsp:cNvSpPr/>
      </dsp:nvSpPr>
      <dsp:spPr>
        <a:xfrm rot="16200000">
          <a:off x="-671481" y="2194560"/>
          <a:ext cx="5418667"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GB" sz="6500" kern="1200" dirty="0"/>
            <a:t>Opportunities</a:t>
          </a:r>
        </a:p>
      </dsp:txBody>
      <dsp:txXfrm>
        <a:off x="-671481" y="2194560"/>
        <a:ext cx="5418667" cy="1029546"/>
      </dsp:txXfrm>
    </dsp:sp>
    <dsp:sp modelId="{B3B7D032-9BD7-B240-872F-F6F625E523C7}">
      <dsp:nvSpPr>
        <dsp:cNvPr id="0" name=""/>
        <dsp:cNvSpPr/>
      </dsp:nvSpPr>
      <dsp:spPr>
        <a:xfrm>
          <a:off x="3228008" y="907626"/>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GB" sz="3500" kern="1200" dirty="0"/>
            <a:t>Overseas market</a:t>
          </a:r>
        </a:p>
      </dsp:txBody>
      <dsp:txXfrm>
        <a:off x="3228008" y="907626"/>
        <a:ext cx="3376913" cy="1029546"/>
      </dsp:txXfrm>
    </dsp:sp>
    <dsp:sp modelId="{0DBE3730-96C1-8D41-B54C-7EA4B2085C5A}">
      <dsp:nvSpPr>
        <dsp:cNvPr id="0" name=""/>
        <dsp:cNvSpPr/>
      </dsp:nvSpPr>
      <dsp:spPr>
        <a:xfrm>
          <a:off x="3228008" y="2194560"/>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GB" sz="3500" kern="1200" dirty="0"/>
            <a:t>Outdoor Market</a:t>
          </a:r>
        </a:p>
      </dsp:txBody>
      <dsp:txXfrm>
        <a:off x="3228008" y="2194560"/>
        <a:ext cx="3376913" cy="1029546"/>
      </dsp:txXfrm>
    </dsp:sp>
    <dsp:sp modelId="{81CA31C5-F82E-9547-9498-516B490F0993}">
      <dsp:nvSpPr>
        <dsp:cNvPr id="0" name=""/>
        <dsp:cNvSpPr/>
      </dsp:nvSpPr>
      <dsp:spPr>
        <a:xfrm>
          <a:off x="3228008" y="3481493"/>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GB" sz="3500" kern="1200" dirty="0"/>
            <a:t>Tech upgrades</a:t>
          </a:r>
        </a:p>
      </dsp:txBody>
      <dsp:txXfrm>
        <a:off x="3228008" y="3481493"/>
        <a:ext cx="3376913" cy="1029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344BF-9AF2-6545-BE22-8B94730B9E8C}">
      <dsp:nvSpPr>
        <dsp:cNvPr id="0" name=""/>
        <dsp:cNvSpPr/>
      </dsp:nvSpPr>
      <dsp:spPr>
        <a:xfrm>
          <a:off x="0" y="69882"/>
          <a:ext cx="11316730" cy="1352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3960 fatal accidents/year due to drowning, 8080 non-fatal but severe drowning cases in the United States.</a:t>
          </a:r>
        </a:p>
      </dsp:txBody>
      <dsp:txXfrm>
        <a:off x="66025" y="135907"/>
        <a:ext cx="11184680" cy="1220470"/>
      </dsp:txXfrm>
    </dsp:sp>
    <dsp:sp modelId="{D1460FB7-6A84-0340-81E4-3D83EDD5FCF2}">
      <dsp:nvSpPr>
        <dsp:cNvPr id="0" name=""/>
        <dsp:cNvSpPr/>
      </dsp:nvSpPr>
      <dsp:spPr>
        <a:xfrm>
          <a:off x="0" y="1520322"/>
          <a:ext cx="11316730" cy="1352520"/>
        </a:xfrm>
        <a:prstGeom prst="roundRect">
          <a:avLst/>
        </a:prstGeom>
        <a:solidFill>
          <a:schemeClr val="accent5">
            <a:hueOff val="5128723"/>
            <a:satOff val="2218"/>
            <a:lumOff val="15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Texas is No.2 in child death rate in The United States.</a:t>
          </a:r>
        </a:p>
      </dsp:txBody>
      <dsp:txXfrm>
        <a:off x="66025" y="1586347"/>
        <a:ext cx="11184680" cy="1220470"/>
      </dsp:txXfrm>
    </dsp:sp>
    <dsp:sp modelId="{42F8F426-6DDF-DC4E-A1F9-C7405934F2B3}">
      <dsp:nvSpPr>
        <dsp:cNvPr id="0" name=""/>
        <dsp:cNvSpPr/>
      </dsp:nvSpPr>
      <dsp:spPr>
        <a:xfrm>
          <a:off x="0" y="2970762"/>
          <a:ext cx="11316730" cy="1352520"/>
        </a:xfrm>
        <a:prstGeom prst="roundRect">
          <a:avLst/>
        </a:prstGeom>
        <a:solidFill>
          <a:schemeClr val="accent5">
            <a:hueOff val="10257446"/>
            <a:satOff val="4436"/>
            <a:lumOff val="3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500 kids die from house fire.</a:t>
          </a:r>
        </a:p>
      </dsp:txBody>
      <dsp:txXfrm>
        <a:off x="66025" y="3036787"/>
        <a:ext cx="11184680" cy="1220470"/>
      </dsp:txXfrm>
    </dsp:sp>
    <dsp:sp modelId="{4E1C8537-4281-1045-BCF5-4C6F8B0871D3}">
      <dsp:nvSpPr>
        <dsp:cNvPr id="0" name=""/>
        <dsp:cNvSpPr/>
      </dsp:nvSpPr>
      <dsp:spPr>
        <a:xfrm>
          <a:off x="0" y="4421202"/>
          <a:ext cx="11316730" cy="1352520"/>
        </a:xfrm>
        <a:prstGeom prst="roundRect">
          <a:avLst/>
        </a:prstGeom>
        <a:solidFill>
          <a:schemeClr val="accent5">
            <a:hueOff val="15386168"/>
            <a:satOff val="6654"/>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100 kids die due to falling from stairs.</a:t>
          </a:r>
        </a:p>
      </dsp:txBody>
      <dsp:txXfrm>
        <a:off x="66025" y="4487227"/>
        <a:ext cx="11184680" cy="1220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D2024-57F7-B943-BAC8-505E468A93EB}">
      <dsp:nvSpPr>
        <dsp:cNvPr id="0" name=""/>
        <dsp:cNvSpPr/>
      </dsp:nvSpPr>
      <dsp:spPr>
        <a:xfrm>
          <a:off x="0" y="325829"/>
          <a:ext cx="5410200" cy="22491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892" tIns="437388" rIns="41989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Startup with GERBER as our early investor.</a:t>
          </a:r>
        </a:p>
        <a:p>
          <a:pPr marL="228600" lvl="1" indent="-228600" algn="l" defTabSz="933450">
            <a:lnSpc>
              <a:spcPct val="90000"/>
            </a:lnSpc>
            <a:spcBef>
              <a:spcPct val="0"/>
            </a:spcBef>
            <a:spcAft>
              <a:spcPct val="15000"/>
            </a:spcAft>
            <a:buChar char="•"/>
          </a:pPr>
          <a:r>
            <a:rPr lang="en-US" sz="2100" kern="1200"/>
            <a:t>Manufacturing in China.</a:t>
          </a:r>
        </a:p>
        <a:p>
          <a:pPr marL="228600" lvl="1" indent="-228600" algn="l" defTabSz="933450">
            <a:lnSpc>
              <a:spcPct val="90000"/>
            </a:lnSpc>
            <a:spcBef>
              <a:spcPct val="0"/>
            </a:spcBef>
            <a:spcAft>
              <a:spcPct val="15000"/>
            </a:spcAft>
            <a:buChar char="•"/>
          </a:pPr>
          <a:r>
            <a:rPr lang="en-US" sz="2100" kern="1200" dirty="0"/>
            <a:t>Patent for our product.</a:t>
          </a:r>
        </a:p>
        <a:p>
          <a:pPr marL="228600" lvl="1" indent="-228600" algn="l" defTabSz="933450">
            <a:lnSpc>
              <a:spcPct val="90000"/>
            </a:lnSpc>
            <a:spcBef>
              <a:spcPct val="0"/>
            </a:spcBef>
            <a:spcAft>
              <a:spcPct val="15000"/>
            </a:spcAft>
            <a:buChar char="•"/>
          </a:pPr>
          <a:r>
            <a:rPr lang="en-US" sz="2100" kern="1200"/>
            <a:t>Budget: $10 Million </a:t>
          </a:r>
        </a:p>
      </dsp:txBody>
      <dsp:txXfrm>
        <a:off x="0" y="325829"/>
        <a:ext cx="5410200" cy="2249100"/>
      </dsp:txXfrm>
    </dsp:sp>
    <dsp:sp modelId="{8B2F0557-3DDD-534E-BBDD-6714000F8C4B}">
      <dsp:nvSpPr>
        <dsp:cNvPr id="0" name=""/>
        <dsp:cNvSpPr/>
      </dsp:nvSpPr>
      <dsp:spPr>
        <a:xfrm>
          <a:off x="270510" y="15869"/>
          <a:ext cx="3787140"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145" tIns="0" rIns="143145" bIns="0" numCol="1" spcCol="1270" anchor="ctr" anchorCtr="0">
          <a:noAutofit/>
        </a:bodyPr>
        <a:lstStyle/>
        <a:p>
          <a:pPr marL="0" lvl="0" indent="0" algn="l" defTabSz="933450">
            <a:lnSpc>
              <a:spcPct val="90000"/>
            </a:lnSpc>
            <a:spcBef>
              <a:spcPct val="0"/>
            </a:spcBef>
            <a:spcAft>
              <a:spcPct val="35000"/>
            </a:spcAft>
            <a:buNone/>
          </a:pPr>
          <a:r>
            <a:rPr lang="en-US" sz="2100" kern="1200"/>
            <a:t>About the company:</a:t>
          </a:r>
        </a:p>
      </dsp:txBody>
      <dsp:txXfrm>
        <a:off x="300772" y="46131"/>
        <a:ext cx="3726616" cy="559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E267-7542-AA47-AB71-AAE44D7BF061}">
      <dsp:nvSpPr>
        <dsp:cNvPr id="0" name=""/>
        <dsp:cNvSpPr/>
      </dsp:nvSpPr>
      <dsp:spPr>
        <a:xfrm>
          <a:off x="2630" y="921"/>
          <a:ext cx="7121258" cy="2200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GB" sz="6500" b="1" i="1" kern="1200" dirty="0"/>
            <a:t>PRODUCT</a:t>
          </a:r>
        </a:p>
      </dsp:txBody>
      <dsp:txXfrm>
        <a:off x="67080" y="65371"/>
        <a:ext cx="6992358" cy="2071598"/>
      </dsp:txXfrm>
    </dsp:sp>
    <dsp:sp modelId="{E4A415F6-3C8C-244D-8971-C3597C8189BF}">
      <dsp:nvSpPr>
        <dsp:cNvPr id="0" name=""/>
        <dsp:cNvSpPr/>
      </dsp:nvSpPr>
      <dsp:spPr>
        <a:xfrm>
          <a:off x="2630" y="2329447"/>
          <a:ext cx="5269184" cy="2200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Wrist band : LOOK-OVER</a:t>
          </a:r>
        </a:p>
        <a:p>
          <a:pPr marL="0" lvl="0" indent="0" algn="ctr" defTabSz="1066800">
            <a:lnSpc>
              <a:spcPct val="90000"/>
            </a:lnSpc>
            <a:spcBef>
              <a:spcPct val="0"/>
            </a:spcBef>
            <a:spcAft>
              <a:spcPct val="35000"/>
            </a:spcAft>
            <a:buNone/>
          </a:pPr>
          <a:r>
            <a:rPr lang="en-US" sz="2400" b="1" kern="1200" dirty="0">
              <a:solidFill>
                <a:schemeClr val="bg1"/>
              </a:solidFill>
            </a:rPr>
            <a:t> </a:t>
          </a:r>
          <a:endParaRPr lang="en-GB" sz="2400" kern="1200" dirty="0"/>
        </a:p>
      </dsp:txBody>
      <dsp:txXfrm>
        <a:off x="67080" y="2393897"/>
        <a:ext cx="5140284" cy="2071598"/>
      </dsp:txXfrm>
    </dsp:sp>
    <dsp:sp modelId="{6645C46F-E5CF-6342-8FBB-07D96230BB27}">
      <dsp:nvSpPr>
        <dsp:cNvPr id="0" name=""/>
        <dsp:cNvSpPr/>
      </dsp:nvSpPr>
      <dsp:spPr>
        <a:xfrm>
          <a:off x="2630" y="4657973"/>
          <a:ext cx="1708555" cy="2200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dirty="0"/>
            <a:t>GPS</a:t>
          </a:r>
        </a:p>
      </dsp:txBody>
      <dsp:txXfrm>
        <a:off x="52672" y="4708015"/>
        <a:ext cx="1608471" cy="2100414"/>
      </dsp:txXfrm>
    </dsp:sp>
    <dsp:sp modelId="{F678AA9B-AFE5-8B4A-9DCF-D438CDDE99C8}">
      <dsp:nvSpPr>
        <dsp:cNvPr id="0" name=""/>
        <dsp:cNvSpPr/>
      </dsp:nvSpPr>
      <dsp:spPr>
        <a:xfrm>
          <a:off x="1782945" y="4657973"/>
          <a:ext cx="1708555" cy="2200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Motion sensor</a:t>
          </a:r>
          <a:endParaRPr lang="en-GB" sz="1800" kern="1200" dirty="0"/>
        </a:p>
      </dsp:txBody>
      <dsp:txXfrm>
        <a:off x="1832987" y="4708015"/>
        <a:ext cx="1608471" cy="2100414"/>
      </dsp:txXfrm>
    </dsp:sp>
    <dsp:sp modelId="{67524229-5556-AA4F-901E-4EE93A5E3126}">
      <dsp:nvSpPr>
        <dsp:cNvPr id="0" name=""/>
        <dsp:cNvSpPr/>
      </dsp:nvSpPr>
      <dsp:spPr>
        <a:xfrm>
          <a:off x="3561927" y="4658895"/>
          <a:ext cx="1708555" cy="2200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Temperature sensor</a:t>
          </a:r>
          <a:endParaRPr lang="en-GB" sz="1800" kern="1200" dirty="0"/>
        </a:p>
      </dsp:txBody>
      <dsp:txXfrm>
        <a:off x="3611969" y="4708937"/>
        <a:ext cx="1608471" cy="2100414"/>
      </dsp:txXfrm>
    </dsp:sp>
    <dsp:sp modelId="{AF56F5F3-B885-0A4E-8490-63596497A3C5}">
      <dsp:nvSpPr>
        <dsp:cNvPr id="0" name=""/>
        <dsp:cNvSpPr/>
      </dsp:nvSpPr>
      <dsp:spPr>
        <a:xfrm>
          <a:off x="5415333" y="2329447"/>
          <a:ext cx="1708555" cy="2200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Wearable device with</a:t>
          </a:r>
          <a:endParaRPr lang="en-GB" sz="2400" kern="1200" dirty="0"/>
        </a:p>
      </dsp:txBody>
      <dsp:txXfrm>
        <a:off x="5465375" y="2379489"/>
        <a:ext cx="1608471" cy="2100414"/>
      </dsp:txXfrm>
    </dsp:sp>
    <dsp:sp modelId="{4E7D013C-EE48-2D46-8F45-9E9A723EEAC0}">
      <dsp:nvSpPr>
        <dsp:cNvPr id="0" name=""/>
        <dsp:cNvSpPr/>
      </dsp:nvSpPr>
      <dsp:spPr>
        <a:xfrm>
          <a:off x="5415333" y="4657973"/>
          <a:ext cx="1708555" cy="22004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Photoplethysmography (heartbeat sensor) </a:t>
          </a:r>
          <a:endParaRPr lang="en-GB" sz="1400" kern="1200" dirty="0"/>
        </a:p>
      </dsp:txBody>
      <dsp:txXfrm>
        <a:off x="5465375" y="4708015"/>
        <a:ext cx="1608471" cy="2100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252AD-2259-454E-8C5F-8C348099810B}">
      <dsp:nvSpPr>
        <dsp:cNvPr id="0" name=""/>
        <dsp:cNvSpPr/>
      </dsp:nvSpPr>
      <dsp:spPr>
        <a:xfrm>
          <a:off x="0" y="0"/>
          <a:ext cx="8221149" cy="1256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GB" sz="5000" kern="1200" dirty="0"/>
            <a:t>IOT</a:t>
          </a:r>
        </a:p>
      </dsp:txBody>
      <dsp:txXfrm>
        <a:off x="36797" y="36797"/>
        <a:ext cx="6759289" cy="1182755"/>
      </dsp:txXfrm>
    </dsp:sp>
    <dsp:sp modelId="{0F1461DF-D37B-6743-B4C8-EF0AE477C95A}">
      <dsp:nvSpPr>
        <dsp:cNvPr id="0" name=""/>
        <dsp:cNvSpPr/>
      </dsp:nvSpPr>
      <dsp:spPr>
        <a:xfrm>
          <a:off x="688521" y="1484776"/>
          <a:ext cx="8221149" cy="1256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GB" sz="5000" kern="1200" dirty="0"/>
            <a:t>sensor</a:t>
          </a:r>
        </a:p>
      </dsp:txBody>
      <dsp:txXfrm>
        <a:off x="725318" y="1521573"/>
        <a:ext cx="6642407" cy="1182755"/>
      </dsp:txXfrm>
    </dsp:sp>
    <dsp:sp modelId="{9A1DD2E4-E078-2244-8D22-F7A760B43D49}">
      <dsp:nvSpPr>
        <dsp:cNvPr id="0" name=""/>
        <dsp:cNvSpPr/>
      </dsp:nvSpPr>
      <dsp:spPr>
        <a:xfrm>
          <a:off x="1366766" y="2969553"/>
          <a:ext cx="8221149" cy="1256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GB" sz="5000" kern="1200" dirty="0"/>
            <a:t>Cloud</a:t>
          </a:r>
        </a:p>
      </dsp:txBody>
      <dsp:txXfrm>
        <a:off x="1403563" y="3006350"/>
        <a:ext cx="6652683" cy="1182755"/>
      </dsp:txXfrm>
    </dsp:sp>
    <dsp:sp modelId="{B6D476B4-E388-0941-9C0A-1C4C05BF5324}">
      <dsp:nvSpPr>
        <dsp:cNvPr id="0" name=""/>
        <dsp:cNvSpPr/>
      </dsp:nvSpPr>
      <dsp:spPr>
        <a:xfrm>
          <a:off x="2055287" y="4454330"/>
          <a:ext cx="8221149" cy="1256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GB" sz="5000" kern="1200" dirty="0"/>
            <a:t>Notification to device</a:t>
          </a:r>
        </a:p>
      </dsp:txBody>
      <dsp:txXfrm>
        <a:off x="2092084" y="4491127"/>
        <a:ext cx="6642407" cy="1182755"/>
      </dsp:txXfrm>
    </dsp:sp>
    <dsp:sp modelId="{B6068AC7-6290-4744-B34A-C082CA1E50B7}">
      <dsp:nvSpPr>
        <dsp:cNvPr id="0" name=""/>
        <dsp:cNvSpPr/>
      </dsp:nvSpPr>
      <dsp:spPr>
        <a:xfrm>
          <a:off x="7404522" y="962249"/>
          <a:ext cx="816627" cy="81662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7588263" y="962249"/>
        <a:ext cx="449145" cy="614512"/>
      </dsp:txXfrm>
    </dsp:sp>
    <dsp:sp modelId="{10B2FFC9-6633-C64F-8D4A-52877FCAE973}">
      <dsp:nvSpPr>
        <dsp:cNvPr id="0" name=""/>
        <dsp:cNvSpPr/>
      </dsp:nvSpPr>
      <dsp:spPr>
        <a:xfrm>
          <a:off x="8093043" y="2447026"/>
          <a:ext cx="816627" cy="81662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8276784" y="2447026"/>
        <a:ext cx="449145" cy="614512"/>
      </dsp:txXfrm>
    </dsp:sp>
    <dsp:sp modelId="{80A27D85-6A28-9C4C-9E9C-38BE77D67B68}">
      <dsp:nvSpPr>
        <dsp:cNvPr id="0" name=""/>
        <dsp:cNvSpPr/>
      </dsp:nvSpPr>
      <dsp:spPr>
        <a:xfrm>
          <a:off x="8771288" y="3931803"/>
          <a:ext cx="816627" cy="81662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8955029" y="3931803"/>
        <a:ext cx="449145" cy="6145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80614-6601-1446-8E83-D171B511D0F0}">
      <dsp:nvSpPr>
        <dsp:cNvPr id="0" name=""/>
        <dsp:cNvSpPr/>
      </dsp:nvSpPr>
      <dsp:spPr>
        <a:xfrm>
          <a:off x="0" y="2602"/>
          <a:ext cx="10725665"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This Product notifies parents in following situation:</a:t>
          </a:r>
        </a:p>
      </dsp:txBody>
      <dsp:txXfrm>
        <a:off x="35125" y="37727"/>
        <a:ext cx="10655415" cy="649299"/>
      </dsp:txXfrm>
    </dsp:sp>
    <dsp:sp modelId="{18A453FD-5676-C444-939C-0ED38FC3D19A}">
      <dsp:nvSpPr>
        <dsp:cNvPr id="0" name=""/>
        <dsp:cNvSpPr/>
      </dsp:nvSpPr>
      <dsp:spPr>
        <a:xfrm>
          <a:off x="0" y="722152"/>
          <a:ext cx="10725665" cy="2359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540" tIns="38100" rIns="213360" bIns="38100" numCol="1" spcCol="1270" anchor="t" anchorCtr="0">
          <a:noAutofit/>
        </a:bodyPr>
        <a:lstStyle/>
        <a:p>
          <a:pPr marL="228600" lvl="1" indent="-228600" algn="l" defTabSz="1022350">
            <a:lnSpc>
              <a:spcPct val="90000"/>
            </a:lnSpc>
            <a:spcBef>
              <a:spcPct val="0"/>
            </a:spcBef>
            <a:spcAft>
              <a:spcPct val="20000"/>
            </a:spcAft>
            <a:buChar char="•"/>
          </a:pPr>
          <a:endParaRPr lang="en-US" sz="2300" kern="1200" dirty="0"/>
        </a:p>
        <a:p>
          <a:pPr marL="228600" lvl="1" indent="-228600" algn="l" defTabSz="1022350">
            <a:lnSpc>
              <a:spcPct val="90000"/>
            </a:lnSpc>
            <a:spcBef>
              <a:spcPct val="0"/>
            </a:spcBef>
            <a:spcAft>
              <a:spcPct val="20000"/>
            </a:spcAft>
            <a:buChar char="•"/>
          </a:pPr>
          <a:endParaRPr lang="en-US" sz="2300" kern="1200" dirty="0"/>
        </a:p>
        <a:p>
          <a:pPr marL="228600" lvl="1" indent="-228600" algn="l" defTabSz="1022350">
            <a:lnSpc>
              <a:spcPct val="90000"/>
            </a:lnSpc>
            <a:spcBef>
              <a:spcPct val="0"/>
            </a:spcBef>
            <a:spcAft>
              <a:spcPct val="20000"/>
            </a:spcAft>
            <a:buChar char="•"/>
          </a:pPr>
          <a:r>
            <a:rPr lang="en-US" sz="2300" kern="1200" dirty="0"/>
            <a:t>Sudden/Rapid body movements (fall, drowning)</a:t>
          </a:r>
        </a:p>
        <a:p>
          <a:pPr marL="228600" lvl="1" indent="-228600" algn="l" defTabSz="1022350">
            <a:lnSpc>
              <a:spcPct val="90000"/>
            </a:lnSpc>
            <a:spcBef>
              <a:spcPct val="0"/>
            </a:spcBef>
            <a:spcAft>
              <a:spcPct val="20000"/>
            </a:spcAft>
            <a:buChar char="•"/>
          </a:pPr>
          <a:r>
            <a:rPr lang="en-US" sz="2300" kern="1200" dirty="0"/>
            <a:t>Fire ( sudden change in surrounding temperatures)</a:t>
          </a:r>
        </a:p>
        <a:p>
          <a:pPr marL="228600" lvl="1" indent="-228600" algn="l" defTabSz="1022350">
            <a:lnSpc>
              <a:spcPct val="90000"/>
            </a:lnSpc>
            <a:spcBef>
              <a:spcPct val="0"/>
            </a:spcBef>
            <a:spcAft>
              <a:spcPct val="20000"/>
            </a:spcAft>
            <a:buChar char="•"/>
          </a:pPr>
          <a:r>
            <a:rPr lang="en-US" sz="2300" kern="1200" dirty="0"/>
            <a:t>Sudden Change in heart rate</a:t>
          </a:r>
        </a:p>
        <a:p>
          <a:pPr marL="228600" lvl="1" indent="-228600" algn="l" defTabSz="1022350">
            <a:lnSpc>
              <a:spcPct val="90000"/>
            </a:lnSpc>
            <a:spcBef>
              <a:spcPct val="0"/>
            </a:spcBef>
            <a:spcAft>
              <a:spcPct val="20000"/>
            </a:spcAft>
            <a:buChar char="•"/>
          </a:pPr>
          <a:r>
            <a:rPr lang="en-US" sz="2300" kern="1200" dirty="0"/>
            <a:t>Sudden Change in body temperature</a:t>
          </a:r>
        </a:p>
      </dsp:txBody>
      <dsp:txXfrm>
        <a:off x="0" y="722152"/>
        <a:ext cx="10725665" cy="2359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A1171-7AEF-5E40-B40B-EA1B5797F0AD}">
      <dsp:nvSpPr>
        <dsp:cNvPr id="0" name=""/>
        <dsp:cNvSpPr/>
      </dsp:nvSpPr>
      <dsp:spPr>
        <a:xfrm>
          <a:off x="0" y="37144"/>
          <a:ext cx="7003777" cy="12712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a:t>Potential customers:</a:t>
          </a:r>
        </a:p>
      </dsp:txBody>
      <dsp:txXfrm>
        <a:off x="62055" y="99199"/>
        <a:ext cx="6879667" cy="1147095"/>
      </dsp:txXfrm>
    </dsp:sp>
    <dsp:sp modelId="{26E05B0E-CB11-0C48-B06E-ACF1BB92A9E2}">
      <dsp:nvSpPr>
        <dsp:cNvPr id="0" name=""/>
        <dsp:cNvSpPr/>
      </dsp:nvSpPr>
      <dsp:spPr>
        <a:xfrm>
          <a:off x="0" y="1308349"/>
          <a:ext cx="7003777" cy="4498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370" tIns="67310" rIns="376936" bIns="67310" numCol="1" spcCol="1270" anchor="t" anchorCtr="0">
          <a:noAutofit/>
        </a:bodyPr>
        <a:lstStyle/>
        <a:p>
          <a:pPr marL="285750" lvl="1" indent="-285750" algn="l" defTabSz="1822450">
            <a:lnSpc>
              <a:spcPct val="90000"/>
            </a:lnSpc>
            <a:spcBef>
              <a:spcPct val="0"/>
            </a:spcBef>
            <a:spcAft>
              <a:spcPct val="20000"/>
            </a:spcAft>
            <a:buChar char="•"/>
          </a:pPr>
          <a:r>
            <a:rPr lang="en-US" sz="4100" kern="1200"/>
            <a:t>Working Parents</a:t>
          </a:r>
        </a:p>
        <a:p>
          <a:pPr marL="285750" lvl="1" indent="-285750" algn="l" defTabSz="1822450">
            <a:lnSpc>
              <a:spcPct val="90000"/>
            </a:lnSpc>
            <a:spcBef>
              <a:spcPct val="0"/>
            </a:spcBef>
            <a:spcAft>
              <a:spcPct val="20000"/>
            </a:spcAft>
            <a:buChar char="•"/>
          </a:pPr>
          <a:r>
            <a:rPr lang="en-US" sz="4100" kern="1200"/>
            <a:t>Single parents</a:t>
          </a:r>
        </a:p>
        <a:p>
          <a:pPr marL="285750" lvl="1" indent="-285750" algn="l" defTabSz="1822450">
            <a:lnSpc>
              <a:spcPct val="90000"/>
            </a:lnSpc>
            <a:spcBef>
              <a:spcPct val="0"/>
            </a:spcBef>
            <a:spcAft>
              <a:spcPct val="20000"/>
            </a:spcAft>
            <a:buChar char="•"/>
          </a:pPr>
          <a:r>
            <a:rPr lang="en-US" sz="4100" kern="1200"/>
            <a:t>Families that can’t afford babysitters and day cares.</a:t>
          </a:r>
        </a:p>
        <a:p>
          <a:pPr marL="285750" lvl="1" indent="-285750" algn="l" defTabSz="1822450">
            <a:lnSpc>
              <a:spcPct val="90000"/>
            </a:lnSpc>
            <a:spcBef>
              <a:spcPct val="0"/>
            </a:spcBef>
            <a:spcAft>
              <a:spcPct val="20000"/>
            </a:spcAft>
            <a:buChar char="•"/>
          </a:pPr>
          <a:r>
            <a:rPr lang="en-US" sz="4100" kern="1200"/>
            <a:t>Middle class and Upper-middle class families.</a:t>
          </a:r>
        </a:p>
      </dsp:txBody>
      <dsp:txXfrm>
        <a:off x="0" y="1308349"/>
        <a:ext cx="7003777" cy="44981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A1540-D9AC-3F41-971D-D093025972E8}">
      <dsp:nvSpPr>
        <dsp:cNvPr id="0" name=""/>
        <dsp:cNvSpPr/>
      </dsp:nvSpPr>
      <dsp:spPr>
        <a:xfrm>
          <a:off x="1634183" y="824"/>
          <a:ext cx="1136977" cy="11369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2000*24</a:t>
          </a:r>
        </a:p>
      </dsp:txBody>
      <dsp:txXfrm>
        <a:off x="1800689" y="167330"/>
        <a:ext cx="803965" cy="803965"/>
      </dsp:txXfrm>
    </dsp:sp>
    <dsp:sp modelId="{6185D48A-E524-FB4A-9FE4-22374F071375}">
      <dsp:nvSpPr>
        <dsp:cNvPr id="0" name=""/>
        <dsp:cNvSpPr/>
      </dsp:nvSpPr>
      <dsp:spPr>
        <a:xfrm>
          <a:off x="1872948" y="1230125"/>
          <a:ext cx="659447" cy="65944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960358" y="1482298"/>
        <a:ext cx="484627" cy="155101"/>
      </dsp:txXfrm>
    </dsp:sp>
    <dsp:sp modelId="{8CC77A9E-EB40-F24F-996F-97CE52F090B6}">
      <dsp:nvSpPr>
        <dsp:cNvPr id="0" name=""/>
        <dsp:cNvSpPr/>
      </dsp:nvSpPr>
      <dsp:spPr>
        <a:xfrm>
          <a:off x="1634183" y="1981895"/>
          <a:ext cx="1136977" cy="11369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3*60000*</a:t>
          </a:r>
        </a:p>
      </dsp:txBody>
      <dsp:txXfrm>
        <a:off x="1800689" y="2148401"/>
        <a:ext cx="803965" cy="803965"/>
      </dsp:txXfrm>
    </dsp:sp>
    <dsp:sp modelId="{DE9025A9-A1DA-8344-AD16-96B2F0AC3C62}">
      <dsp:nvSpPr>
        <dsp:cNvPr id="0" name=""/>
        <dsp:cNvSpPr/>
      </dsp:nvSpPr>
      <dsp:spPr>
        <a:xfrm>
          <a:off x="1872948" y="3211195"/>
          <a:ext cx="659447" cy="65944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960358" y="3463368"/>
        <a:ext cx="484627" cy="155101"/>
      </dsp:txXfrm>
    </dsp:sp>
    <dsp:sp modelId="{F643CD84-2C2D-5A48-9007-E6229C41EDF8}">
      <dsp:nvSpPr>
        <dsp:cNvPr id="0" name=""/>
        <dsp:cNvSpPr/>
      </dsp:nvSpPr>
      <dsp:spPr>
        <a:xfrm>
          <a:off x="1634183" y="3962965"/>
          <a:ext cx="1136977" cy="11369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$42000</a:t>
          </a:r>
        </a:p>
      </dsp:txBody>
      <dsp:txXfrm>
        <a:off x="1800689" y="4129471"/>
        <a:ext cx="803965" cy="803965"/>
      </dsp:txXfrm>
    </dsp:sp>
    <dsp:sp modelId="{31B4E565-747C-AD42-9270-639A8B174935}">
      <dsp:nvSpPr>
        <dsp:cNvPr id="0" name=""/>
        <dsp:cNvSpPr/>
      </dsp:nvSpPr>
      <dsp:spPr>
        <a:xfrm rot="21586413">
          <a:off x="2953682" y="2335173"/>
          <a:ext cx="386951" cy="4229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953682" y="2419993"/>
        <a:ext cx="270866" cy="253773"/>
      </dsp:txXfrm>
    </dsp:sp>
    <dsp:sp modelId="{C3CEB29B-EF1E-544F-8B08-32719774296E}">
      <dsp:nvSpPr>
        <dsp:cNvPr id="0" name=""/>
        <dsp:cNvSpPr/>
      </dsp:nvSpPr>
      <dsp:spPr>
        <a:xfrm>
          <a:off x="3501244" y="1926251"/>
          <a:ext cx="1453285" cy="12322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$450000</a:t>
          </a:r>
        </a:p>
      </dsp:txBody>
      <dsp:txXfrm>
        <a:off x="3714073" y="2106711"/>
        <a:ext cx="1027627" cy="8713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DA941-97CD-1241-A546-037F9FAFC71B}">
      <dsp:nvSpPr>
        <dsp:cNvPr id="0" name=""/>
        <dsp:cNvSpPr/>
      </dsp:nvSpPr>
      <dsp:spPr>
        <a:xfrm>
          <a:off x="1366" y="1803466"/>
          <a:ext cx="1811734" cy="18117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450000/500000</a:t>
          </a:r>
        </a:p>
      </dsp:txBody>
      <dsp:txXfrm>
        <a:off x="266688" y="2068788"/>
        <a:ext cx="1281090" cy="1281090"/>
      </dsp:txXfrm>
    </dsp:sp>
    <dsp:sp modelId="{A5E660BD-DC0E-8945-B429-2A53905746BE}">
      <dsp:nvSpPr>
        <dsp:cNvPr id="0" name=""/>
        <dsp:cNvSpPr/>
      </dsp:nvSpPr>
      <dsp:spPr>
        <a:xfrm>
          <a:off x="1960214" y="2183930"/>
          <a:ext cx="1050805" cy="1050805"/>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2099498" y="2585758"/>
        <a:ext cx="772237" cy="247149"/>
      </dsp:txXfrm>
    </dsp:sp>
    <dsp:sp modelId="{0FE439B2-D774-4746-B730-831F3E5AA174}">
      <dsp:nvSpPr>
        <dsp:cNvPr id="0" name=""/>
        <dsp:cNvSpPr/>
      </dsp:nvSpPr>
      <dsp:spPr>
        <a:xfrm>
          <a:off x="3158132" y="1803466"/>
          <a:ext cx="1811734" cy="18117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dirty="0"/>
            <a:t>$60</a:t>
          </a:r>
        </a:p>
      </dsp:txBody>
      <dsp:txXfrm>
        <a:off x="3423454" y="2068788"/>
        <a:ext cx="1281090" cy="1281090"/>
      </dsp:txXfrm>
    </dsp:sp>
    <dsp:sp modelId="{CE8AD4A9-DD6C-4442-88A7-6F7B6D84BDB2}">
      <dsp:nvSpPr>
        <dsp:cNvPr id="0" name=""/>
        <dsp:cNvSpPr/>
      </dsp:nvSpPr>
      <dsp:spPr>
        <a:xfrm>
          <a:off x="5116980" y="2183930"/>
          <a:ext cx="1050805" cy="1050805"/>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en-GB" sz="4400" kern="1200"/>
        </a:p>
      </dsp:txBody>
      <dsp:txXfrm>
        <a:off x="5256264" y="2400396"/>
        <a:ext cx="772237" cy="617873"/>
      </dsp:txXfrm>
    </dsp:sp>
    <dsp:sp modelId="{E0280409-AF8E-6D44-A9A0-99EB54D85062}">
      <dsp:nvSpPr>
        <dsp:cNvPr id="0" name=""/>
        <dsp:cNvSpPr/>
      </dsp:nvSpPr>
      <dsp:spPr>
        <a:xfrm>
          <a:off x="6314898" y="1803466"/>
          <a:ext cx="1811734" cy="18117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dirty="0"/>
            <a:t>$60.9</a:t>
          </a:r>
        </a:p>
      </dsp:txBody>
      <dsp:txXfrm>
        <a:off x="6580220" y="2068788"/>
        <a:ext cx="1281090" cy="128109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9.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7/9/22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038685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7/9/22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9099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7/9/22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59640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7/9/22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34859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7/9/22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2941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7/9/22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14437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7/9/22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8107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7/9/22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1332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7/9/22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77706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7/9/22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846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7/9/22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97914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7/9/22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80980541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36" r:id="rId7"/>
    <p:sldLayoutId id="2147483737" r:id="rId8"/>
    <p:sldLayoutId id="2147483738" r:id="rId9"/>
    <p:sldLayoutId id="2147483739" r:id="rId10"/>
    <p:sldLayoutId id="2147483746"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4.png"/><Relationship Id="rId7" Type="http://schemas.openxmlformats.org/officeDocument/2006/relationships/diagramQuickStyle" Target="../diagrams/quickStyle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5.jpeg"/><Relationship Id="rId9" Type="http://schemas.microsoft.com/office/2007/relationships/diagramDrawing" Target="../diagrams/drawing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hyperlink" Target="https://www.bigclassaction.com/settlement/gerber-defective-baby-clothing-class-action.php" TargetMode="External"/><Relationship Id="rId3" Type="http://schemas.openxmlformats.org/officeDocument/2006/relationships/diagramLayout" Target="../diagrams/layout10.xml"/><Relationship Id="rId7" Type="http://schemas.openxmlformats.org/officeDocument/2006/relationships/image" Target="../media/image18.png"/><Relationship Id="rId12" Type="http://schemas.openxmlformats.org/officeDocument/2006/relationships/hyperlink" Target="https://freepngimg.com/png/73928-applications-media-communicatiemiddel-application-social-icon-software" TargetMode="Externa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image" Target="../media/image20.png"/><Relationship Id="rId5" Type="http://schemas.openxmlformats.org/officeDocument/2006/relationships/diagramColors" Target="../diagrams/colors10.xml"/><Relationship Id="rId10" Type="http://schemas.openxmlformats.org/officeDocument/2006/relationships/hyperlink" Target="https://www.editoy.com/posts/20114" TargetMode="External"/><Relationship Id="rId4" Type="http://schemas.openxmlformats.org/officeDocument/2006/relationships/diagramQuickStyle" Target="../diagrams/quickStyle10.xml"/><Relationship Id="rId9"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8" Type="http://schemas.openxmlformats.org/officeDocument/2006/relationships/hyperlink" Target="https://www.publicdomainpictures.net/view-image.php?image=247014&amp;picture=strength-written-on-rock" TargetMode="External"/><Relationship Id="rId3" Type="http://schemas.openxmlformats.org/officeDocument/2006/relationships/diagramLayout" Target="../diagrams/layout12.xml"/><Relationship Id="rId7" Type="http://schemas.openxmlformats.org/officeDocument/2006/relationships/image" Target="../media/image22.jp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8" Type="http://schemas.openxmlformats.org/officeDocument/2006/relationships/hyperlink" Target="https://epitemnein-epitomic.blogspot.com/2014/08/what-to-do-when-weakness-breaks-over-you.html" TargetMode="External"/><Relationship Id="rId3" Type="http://schemas.openxmlformats.org/officeDocument/2006/relationships/diagramLayout" Target="../diagrams/layout13.xml"/><Relationship Id="rId7" Type="http://schemas.openxmlformats.org/officeDocument/2006/relationships/image" Target="../media/image23.jp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8" Type="http://schemas.openxmlformats.org/officeDocument/2006/relationships/hyperlink" Target="https://osintcurio.us/2019/01/30/using-osint-for-your-personal-threat-model/" TargetMode="External"/><Relationship Id="rId3" Type="http://schemas.openxmlformats.org/officeDocument/2006/relationships/diagramLayout" Target="../diagrams/layout14.xml"/><Relationship Id="rId7" Type="http://schemas.openxmlformats.org/officeDocument/2006/relationships/image" Target="../media/image24.jpe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8" Type="http://schemas.openxmlformats.org/officeDocument/2006/relationships/hyperlink" Target="https://www.publicdomainpictures.net/en/view-image.php?image=269143&amp;picture=looking-for-new-opportunities" TargetMode="External"/><Relationship Id="rId3" Type="http://schemas.openxmlformats.org/officeDocument/2006/relationships/diagramLayout" Target="../diagrams/layout15.xml"/><Relationship Id="rId7" Type="http://schemas.openxmlformats.org/officeDocument/2006/relationships/image" Target="../media/image25.jp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jpe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jpeg"/><Relationship Id="rId7"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hyperlink" Target="https://sojournermarablegrimmett.blogspot.com/2015/10/us-swim-school-association-guides.html" TargetMode="External"/><Relationship Id="rId3" Type="http://schemas.openxmlformats.org/officeDocument/2006/relationships/diagramLayout" Target="../diagrams/layout6.xml"/><Relationship Id="rId7" Type="http://schemas.openxmlformats.org/officeDocument/2006/relationships/image" Target="../media/image9.jp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freepngimg.com/png/27291-kids-sport-transparent" TargetMode="Externa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hyperlink" Target="https://tscpl.org/parents/raising-happy-kids" TargetMode="External"/><Relationship Id="rId5" Type="http://schemas.openxmlformats.org/officeDocument/2006/relationships/diagramQuickStyle" Target="../diagrams/quickStyle7.xml"/><Relationship Id="rId10" Type="http://schemas.openxmlformats.org/officeDocument/2006/relationships/image" Target="../media/image13.jpg"/><Relationship Id="rId4" Type="http://schemas.openxmlformats.org/officeDocument/2006/relationships/diagramLayout" Target="../diagrams/layout7.xml"/><Relationship Id="rId9" Type="http://schemas.openxmlformats.org/officeDocument/2006/relationships/hyperlink" Target="https://tscpl.org/parents/tips-to-improve-your-childs-coping-skills-kindnes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9" name="Group 38">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40" name="Picture 39">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1" name="Picture 40">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5" name="TextBox 4">
            <a:extLst>
              <a:ext uri="{FF2B5EF4-FFF2-40B4-BE49-F238E27FC236}">
                <a16:creationId xmlns:a16="http://schemas.microsoft.com/office/drawing/2014/main" id="{F31E5B1D-3BC4-E4E0-EDA7-851BAE0B9EAB}"/>
              </a:ext>
            </a:extLst>
          </p:cNvPr>
          <p:cNvSpPr txBox="1"/>
          <p:nvPr/>
        </p:nvSpPr>
        <p:spPr>
          <a:xfrm>
            <a:off x="1092867" y="-347663"/>
            <a:ext cx="10003218" cy="2057400"/>
          </a:xfrm>
          <a:prstGeom prst="rect">
            <a:avLst/>
          </a:prstGeom>
        </p:spPr>
        <p:txBody>
          <a:bodyPr vert="horz" lIns="91440" tIns="45720" rIns="91440" bIns="45720" rtlCol="0" anchor="ctr">
            <a:normAutofit/>
          </a:bodyPr>
          <a:lstStyle/>
          <a:p>
            <a:pPr algn="ctr">
              <a:spcBef>
                <a:spcPct val="0"/>
              </a:spcBef>
              <a:spcAft>
                <a:spcPts val="600"/>
              </a:spcAft>
            </a:pPr>
            <a:r>
              <a:rPr lang="en-US" sz="4400" dirty="0">
                <a:latin typeface="+mj-lt"/>
                <a:ea typeface="+mj-ea"/>
                <a:cs typeface="+mj-cs"/>
              </a:rPr>
              <a:t>Marketing Management</a:t>
            </a:r>
          </a:p>
        </p:txBody>
      </p:sp>
      <p:graphicFrame>
        <p:nvGraphicFramePr>
          <p:cNvPr id="9" name="TextBox 6">
            <a:extLst>
              <a:ext uri="{FF2B5EF4-FFF2-40B4-BE49-F238E27FC236}">
                <a16:creationId xmlns:a16="http://schemas.microsoft.com/office/drawing/2014/main" id="{82F35E2B-0360-43A8-754A-BD6B6918C49D}"/>
              </a:ext>
            </a:extLst>
          </p:cNvPr>
          <p:cNvGraphicFramePr/>
          <p:nvPr>
            <p:extLst>
              <p:ext uri="{D42A27DB-BD31-4B8C-83A1-F6EECF244321}">
                <p14:modId xmlns:p14="http://schemas.microsoft.com/office/powerpoint/2010/main" val="3609493933"/>
              </p:ext>
            </p:extLst>
          </p:nvPr>
        </p:nvGraphicFramePr>
        <p:xfrm>
          <a:off x="838200" y="4643769"/>
          <a:ext cx="10515600" cy="15331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7988C92D-B1B1-2669-254E-D189FCC8486F}"/>
              </a:ext>
            </a:extLst>
          </p:cNvPr>
          <p:cNvSpPr txBox="1"/>
          <p:nvPr/>
        </p:nvSpPr>
        <p:spPr>
          <a:xfrm>
            <a:off x="2105247" y="1709737"/>
            <a:ext cx="8187069" cy="369332"/>
          </a:xfrm>
          <a:prstGeom prst="rect">
            <a:avLst/>
          </a:prstGeom>
          <a:noFill/>
        </p:spPr>
        <p:txBody>
          <a:bodyPr wrap="square" rtlCol="0">
            <a:spAutoFit/>
          </a:bodyPr>
          <a:lstStyle/>
          <a:p>
            <a:r>
              <a:rPr lang="en-US" dirty="0"/>
              <a:t>Created A Marketing Plan To Introduce Lookover (A Wrist Band) </a:t>
            </a:r>
          </a:p>
        </p:txBody>
      </p:sp>
    </p:spTree>
    <p:extLst>
      <p:ext uri="{BB962C8B-B14F-4D97-AF65-F5344CB8AC3E}">
        <p14:creationId xmlns:p14="http://schemas.microsoft.com/office/powerpoint/2010/main" val="1830262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9" name="Rectangle 28">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7DA29CF3-8B8B-4DDF-A19B-72E0059DD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 name="TextBox 3">
            <a:extLst>
              <a:ext uri="{FF2B5EF4-FFF2-40B4-BE49-F238E27FC236}">
                <a16:creationId xmlns:a16="http://schemas.microsoft.com/office/drawing/2014/main" id="{6962468C-1DA3-87D1-65CF-6668EB384F01}"/>
              </a:ext>
            </a:extLst>
          </p:cNvPr>
          <p:cNvSpPr txBox="1"/>
          <p:nvPr/>
        </p:nvSpPr>
        <p:spPr>
          <a:xfrm>
            <a:off x="473934" y="1395684"/>
            <a:ext cx="6991350" cy="1783979"/>
          </a:xfrm>
          <a:prstGeom prst="rect">
            <a:avLst/>
          </a:prstGeom>
        </p:spPr>
        <p:txBody>
          <a:bodyPr vert="horz" lIns="91440" tIns="45720" rIns="91440" bIns="45720" rtlCol="0" anchor="b">
            <a:normAutofit/>
          </a:bodyPr>
          <a:lstStyle/>
          <a:p>
            <a:pPr>
              <a:spcBef>
                <a:spcPct val="0"/>
              </a:spcBef>
              <a:spcAft>
                <a:spcPts val="600"/>
              </a:spcAft>
            </a:pPr>
            <a:r>
              <a:rPr lang="en-US" sz="3200" dirty="0">
                <a:latin typeface="+mj-lt"/>
                <a:ea typeface="+mj-ea"/>
                <a:cs typeface="+mj-cs"/>
              </a:rPr>
              <a:t>Pricing</a:t>
            </a:r>
          </a:p>
          <a:p>
            <a:pPr marL="285750" indent="-285750">
              <a:spcBef>
                <a:spcPct val="0"/>
              </a:spcBef>
              <a:spcAft>
                <a:spcPts val="600"/>
              </a:spcAft>
              <a:buFont typeface="Arial" panose="020B0604020202020204" pitchFamily="34" charset="0"/>
              <a:buChar char="•"/>
            </a:pPr>
            <a:r>
              <a:rPr lang="en-US" dirty="0">
                <a:latin typeface="+mj-lt"/>
                <a:ea typeface="+mj-ea"/>
                <a:cs typeface="+mj-cs"/>
              </a:rPr>
              <a:t>Cost of manufacturing is $50</a:t>
            </a:r>
          </a:p>
          <a:p>
            <a:pPr marL="285750" indent="-285750">
              <a:spcBef>
                <a:spcPct val="0"/>
              </a:spcBef>
              <a:spcAft>
                <a:spcPts val="600"/>
              </a:spcAft>
              <a:buFont typeface="Arial" panose="020B0604020202020204" pitchFamily="34" charset="0"/>
              <a:buChar char="•"/>
            </a:pPr>
            <a:r>
              <a:rPr lang="en-US" dirty="0">
                <a:latin typeface="+mj-lt"/>
                <a:ea typeface="+mj-ea"/>
                <a:cs typeface="+mj-cs"/>
              </a:rPr>
              <a:t>Break-even point is $80.</a:t>
            </a:r>
          </a:p>
          <a:p>
            <a:pPr marL="285750" indent="-285750">
              <a:spcBef>
                <a:spcPct val="0"/>
              </a:spcBef>
              <a:spcAft>
                <a:spcPts val="600"/>
              </a:spcAft>
              <a:buFont typeface="Arial" panose="020B0604020202020204" pitchFamily="34" charset="0"/>
              <a:buChar char="•"/>
            </a:pPr>
            <a:r>
              <a:rPr lang="en-US" dirty="0">
                <a:latin typeface="+mj-lt"/>
                <a:ea typeface="+mj-ea"/>
                <a:cs typeface="+mj-cs"/>
              </a:rPr>
              <a:t>Selling Price is $199.</a:t>
            </a:r>
          </a:p>
          <a:p>
            <a:pPr>
              <a:spcBef>
                <a:spcPct val="0"/>
              </a:spcBef>
              <a:spcAft>
                <a:spcPts val="600"/>
              </a:spcAft>
            </a:pPr>
            <a:endParaRPr lang="en-US" dirty="0">
              <a:latin typeface="+mj-lt"/>
              <a:ea typeface="+mj-ea"/>
              <a:cs typeface="+mj-cs"/>
            </a:endParaRPr>
          </a:p>
          <a:p>
            <a:pPr>
              <a:spcBef>
                <a:spcPct val="0"/>
              </a:spcBef>
              <a:spcAft>
                <a:spcPts val="600"/>
              </a:spcAft>
            </a:pPr>
            <a:endParaRPr lang="en-US" dirty="0">
              <a:latin typeface="+mj-lt"/>
              <a:ea typeface="+mj-ea"/>
              <a:cs typeface="+mj-cs"/>
            </a:endParaRPr>
          </a:p>
        </p:txBody>
      </p:sp>
      <p:grpSp>
        <p:nvGrpSpPr>
          <p:cNvPr id="33" name="Group 32">
            <a:extLst>
              <a:ext uri="{FF2B5EF4-FFF2-40B4-BE49-F238E27FC236}">
                <a16:creationId xmlns:a16="http://schemas.microsoft.com/office/drawing/2014/main" id="{2C96D671-CB09-4A40-87DE-E5042068B0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4" name="Picture 33">
              <a:extLst>
                <a:ext uri="{FF2B5EF4-FFF2-40B4-BE49-F238E27FC236}">
                  <a16:creationId xmlns:a16="http://schemas.microsoft.com/office/drawing/2014/main" id="{21A0628A-CD3B-450E-BF5A-04678A41E4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35" name="Picture 34">
              <a:extLst>
                <a:ext uri="{FF2B5EF4-FFF2-40B4-BE49-F238E27FC236}">
                  <a16:creationId xmlns:a16="http://schemas.microsoft.com/office/drawing/2014/main" id="{E96386AA-8B39-4EAE-8E84-F62C12CCE9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Picture 5">
            <a:extLst>
              <a:ext uri="{FF2B5EF4-FFF2-40B4-BE49-F238E27FC236}">
                <a16:creationId xmlns:a16="http://schemas.microsoft.com/office/drawing/2014/main" id="{09A4DC1D-BFF4-8D3E-12B2-DB1B5ABD44BB}"/>
              </a:ext>
            </a:extLst>
          </p:cNvPr>
          <p:cNvPicPr>
            <a:picLocks noChangeAspect="1"/>
          </p:cNvPicPr>
          <p:nvPr/>
        </p:nvPicPr>
        <p:blipFill rotWithShape="1">
          <a:blip r:embed="rId4">
            <a:alphaModFix/>
          </a:blip>
          <a:srcRect l="34263" r="9487"/>
          <a:stretch/>
        </p:blipFill>
        <p:spPr>
          <a:xfrm>
            <a:off x="6671775" y="891938"/>
            <a:ext cx="5046291" cy="5046291"/>
          </a:xfrm>
          <a:custGeom>
            <a:avLst/>
            <a:gdLst/>
            <a:ahLst/>
            <a:cxnLst/>
            <a:rect l="l" t="t" r="r" b="b"/>
            <a:pathLst>
              <a:path w="4800600" h="4800600">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p:spPr>
      </p:pic>
      <p:sp>
        <p:nvSpPr>
          <p:cNvPr id="5" name="TextBox 4">
            <a:extLst>
              <a:ext uri="{FF2B5EF4-FFF2-40B4-BE49-F238E27FC236}">
                <a16:creationId xmlns:a16="http://schemas.microsoft.com/office/drawing/2014/main" id="{0893D2A8-93BF-7D1C-BC6D-63B99B29D06E}"/>
              </a:ext>
            </a:extLst>
          </p:cNvPr>
          <p:cNvSpPr txBox="1"/>
          <p:nvPr/>
        </p:nvSpPr>
        <p:spPr>
          <a:xfrm>
            <a:off x="470886" y="2626442"/>
            <a:ext cx="5712941" cy="861774"/>
          </a:xfrm>
          <a:prstGeom prst="rect">
            <a:avLst/>
          </a:prstGeom>
          <a:noFill/>
        </p:spPr>
        <p:txBody>
          <a:bodyPr wrap="square" rtlCol="0">
            <a:spAutoFit/>
          </a:bodyPr>
          <a:lstStyle/>
          <a:p>
            <a:r>
              <a:rPr lang="en-US" sz="3200" dirty="0"/>
              <a:t>How?</a:t>
            </a:r>
            <a:endParaRPr lang="en-US" dirty="0"/>
          </a:p>
          <a:p>
            <a:pPr marL="457200" indent="-45720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B10B9775-9A59-3CC6-5142-1D60E3A2510E}"/>
              </a:ext>
            </a:extLst>
          </p:cNvPr>
          <p:cNvSpPr txBox="1"/>
          <p:nvPr/>
        </p:nvSpPr>
        <p:spPr>
          <a:xfrm>
            <a:off x="241381" y="3179663"/>
            <a:ext cx="6079524" cy="1754326"/>
          </a:xfrm>
          <a:prstGeom prst="rect">
            <a:avLst/>
          </a:prstGeom>
          <a:noFill/>
        </p:spPr>
        <p:txBody>
          <a:bodyPr wrap="square" rtlCol="0">
            <a:spAutoFit/>
          </a:bodyPr>
          <a:lstStyle/>
          <a:p>
            <a:r>
              <a:rPr lang="en-US" dirty="0"/>
              <a:t>Total no. of kids : 1.2 Million</a:t>
            </a:r>
          </a:p>
          <a:p>
            <a:r>
              <a:rPr lang="en-US" dirty="0"/>
              <a:t>No. of kids to be targeted : 500,000</a:t>
            </a:r>
          </a:p>
          <a:p>
            <a:r>
              <a:rPr lang="en-US" dirty="0"/>
              <a:t>Estimated time period : 2 years</a:t>
            </a:r>
          </a:p>
          <a:p>
            <a:r>
              <a:rPr lang="en-US" dirty="0"/>
              <a:t>Total budget : $10 Million</a:t>
            </a:r>
          </a:p>
          <a:p>
            <a:endParaRPr lang="en-US" dirty="0"/>
          </a:p>
          <a:p>
            <a:endParaRPr lang="en-US" dirty="0"/>
          </a:p>
        </p:txBody>
      </p:sp>
      <p:graphicFrame>
        <p:nvGraphicFramePr>
          <p:cNvPr id="3" name="Diagram 2">
            <a:extLst>
              <a:ext uri="{FF2B5EF4-FFF2-40B4-BE49-F238E27FC236}">
                <a16:creationId xmlns:a16="http://schemas.microsoft.com/office/drawing/2014/main" id="{28F2A915-E6F9-83A8-6834-F0869F2D7281}"/>
              </a:ext>
            </a:extLst>
          </p:cNvPr>
          <p:cNvGraphicFramePr/>
          <p:nvPr>
            <p:extLst>
              <p:ext uri="{D42A27DB-BD31-4B8C-83A1-F6EECF244321}">
                <p14:modId xmlns:p14="http://schemas.microsoft.com/office/powerpoint/2010/main" val="3855954512"/>
              </p:ext>
            </p:extLst>
          </p:nvPr>
        </p:nvGraphicFramePr>
        <p:xfrm>
          <a:off x="3169196" y="865294"/>
          <a:ext cx="6540817" cy="51007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435D0270-5AA2-AD9D-B976-CD5DA3B23E64}"/>
              </a:ext>
            </a:extLst>
          </p:cNvPr>
          <p:cNvSpPr txBox="1"/>
          <p:nvPr/>
        </p:nvSpPr>
        <p:spPr>
          <a:xfrm>
            <a:off x="241381" y="5243513"/>
            <a:ext cx="3616244" cy="369332"/>
          </a:xfrm>
          <a:prstGeom prst="rect">
            <a:avLst/>
          </a:prstGeom>
          <a:noFill/>
        </p:spPr>
        <p:txBody>
          <a:bodyPr wrap="square" rtlCol="0">
            <a:spAutoFit/>
          </a:bodyPr>
          <a:lstStyle/>
          <a:p>
            <a:r>
              <a:rPr lang="en-US" dirty="0"/>
              <a:t>Variable cost : $60</a:t>
            </a:r>
          </a:p>
        </p:txBody>
      </p:sp>
    </p:spTree>
    <p:extLst>
      <p:ext uri="{BB962C8B-B14F-4D97-AF65-F5344CB8AC3E}">
        <p14:creationId xmlns:p14="http://schemas.microsoft.com/office/powerpoint/2010/main" val="3766257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E1F9DFC-76EB-A627-086A-6D9BAEC2D857}"/>
              </a:ext>
            </a:extLst>
          </p:cNvPr>
          <p:cNvGraphicFramePr/>
          <p:nvPr>
            <p:extLst>
              <p:ext uri="{D42A27DB-BD31-4B8C-83A1-F6EECF244321}">
                <p14:modId xmlns:p14="http://schemas.microsoft.com/office/powerpoint/2010/main" val="440699019"/>
              </p:ext>
            </p:extLst>
          </p:nvPr>
        </p:nvGraphicFramePr>
        <p:xfrm>
          <a:off x="3343965" y="-97661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7D7FFD58-3700-B07E-CA03-B3AE93378724}"/>
              </a:ext>
            </a:extLst>
          </p:cNvPr>
          <p:cNvSpPr txBox="1"/>
          <p:nvPr/>
        </p:nvSpPr>
        <p:spPr>
          <a:xfrm>
            <a:off x="-112734" y="1440333"/>
            <a:ext cx="3653486" cy="584775"/>
          </a:xfrm>
          <a:prstGeom prst="rect">
            <a:avLst/>
          </a:prstGeom>
          <a:noFill/>
        </p:spPr>
        <p:txBody>
          <a:bodyPr wrap="square" rtlCol="0">
            <a:spAutoFit/>
          </a:bodyPr>
          <a:lstStyle/>
          <a:p>
            <a:r>
              <a:rPr lang="en-US" sz="3200" dirty="0"/>
              <a:t>Breakeven Price =</a:t>
            </a:r>
          </a:p>
        </p:txBody>
      </p:sp>
      <p:sp>
        <p:nvSpPr>
          <p:cNvPr id="6" name="TextBox 5">
            <a:extLst>
              <a:ext uri="{FF2B5EF4-FFF2-40B4-BE49-F238E27FC236}">
                <a16:creationId xmlns:a16="http://schemas.microsoft.com/office/drawing/2014/main" id="{A7FFF838-145D-9FF8-4C79-0B2A3725D7F9}"/>
              </a:ext>
            </a:extLst>
          </p:cNvPr>
          <p:cNvSpPr txBox="1"/>
          <p:nvPr/>
        </p:nvSpPr>
        <p:spPr>
          <a:xfrm>
            <a:off x="0" y="5056727"/>
            <a:ext cx="3218705" cy="461665"/>
          </a:xfrm>
          <a:prstGeom prst="rect">
            <a:avLst/>
          </a:prstGeom>
          <a:noFill/>
        </p:spPr>
        <p:txBody>
          <a:bodyPr wrap="square" rtlCol="0">
            <a:spAutoFit/>
          </a:bodyPr>
          <a:lstStyle/>
          <a:p>
            <a:r>
              <a:rPr lang="en-US" sz="2400" dirty="0"/>
              <a:t>Breakeven Quantity =</a:t>
            </a:r>
          </a:p>
        </p:txBody>
      </p:sp>
      <p:sp>
        <p:nvSpPr>
          <p:cNvPr id="8" name="Oval 7">
            <a:extLst>
              <a:ext uri="{FF2B5EF4-FFF2-40B4-BE49-F238E27FC236}">
                <a16:creationId xmlns:a16="http://schemas.microsoft.com/office/drawing/2014/main" id="{EA1F69DF-509F-FFE2-8DE7-6D5E5B2090B1}"/>
              </a:ext>
            </a:extLst>
          </p:cNvPr>
          <p:cNvSpPr/>
          <p:nvPr/>
        </p:nvSpPr>
        <p:spPr>
          <a:xfrm>
            <a:off x="3540752" y="4442053"/>
            <a:ext cx="1728593" cy="1691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450000 / (100-60)</a:t>
            </a:r>
          </a:p>
        </p:txBody>
      </p:sp>
      <p:sp>
        <p:nvSpPr>
          <p:cNvPr id="9" name="TextBox 8">
            <a:extLst>
              <a:ext uri="{FF2B5EF4-FFF2-40B4-BE49-F238E27FC236}">
                <a16:creationId xmlns:a16="http://schemas.microsoft.com/office/drawing/2014/main" id="{EFFD7AD3-3149-5F38-F803-8AC41CF7EF8A}"/>
              </a:ext>
            </a:extLst>
          </p:cNvPr>
          <p:cNvSpPr txBox="1"/>
          <p:nvPr/>
        </p:nvSpPr>
        <p:spPr>
          <a:xfrm>
            <a:off x="4689692" y="3198167"/>
            <a:ext cx="2812616" cy="461665"/>
          </a:xfrm>
          <a:prstGeom prst="rect">
            <a:avLst/>
          </a:prstGeom>
          <a:noFill/>
        </p:spPr>
        <p:txBody>
          <a:bodyPr wrap="square" rtlCol="0">
            <a:spAutoFit/>
          </a:bodyPr>
          <a:lstStyle/>
          <a:p>
            <a:r>
              <a:rPr lang="en-US" sz="2400" dirty="0"/>
              <a:t>Selling Price = 100</a:t>
            </a:r>
          </a:p>
        </p:txBody>
      </p:sp>
      <p:sp>
        <p:nvSpPr>
          <p:cNvPr id="11" name="TextBox 10">
            <a:extLst>
              <a:ext uri="{FF2B5EF4-FFF2-40B4-BE49-F238E27FC236}">
                <a16:creationId xmlns:a16="http://schemas.microsoft.com/office/drawing/2014/main" id="{CFEEF70A-3E96-ED73-FDAB-1863D674EF66}"/>
              </a:ext>
            </a:extLst>
          </p:cNvPr>
          <p:cNvSpPr txBox="1"/>
          <p:nvPr/>
        </p:nvSpPr>
        <p:spPr>
          <a:xfrm>
            <a:off x="6096000" y="4533507"/>
            <a:ext cx="658368" cy="1046440"/>
          </a:xfrm>
          <a:prstGeom prst="rect">
            <a:avLst/>
          </a:prstGeom>
          <a:noFill/>
        </p:spPr>
        <p:txBody>
          <a:bodyPr wrap="square" rtlCol="0">
            <a:spAutoFit/>
          </a:bodyPr>
          <a:lstStyle/>
          <a:p>
            <a:endParaRPr lang="en-US" dirty="0"/>
          </a:p>
          <a:p>
            <a:r>
              <a:rPr lang="en-US" sz="4400" dirty="0"/>
              <a:t>=</a:t>
            </a:r>
          </a:p>
        </p:txBody>
      </p:sp>
      <p:sp>
        <p:nvSpPr>
          <p:cNvPr id="12" name="Oval 11">
            <a:extLst>
              <a:ext uri="{FF2B5EF4-FFF2-40B4-BE49-F238E27FC236}">
                <a16:creationId xmlns:a16="http://schemas.microsoft.com/office/drawing/2014/main" id="{92DB8612-3C9D-3F13-DADB-48F65B4EA41F}"/>
              </a:ext>
            </a:extLst>
          </p:cNvPr>
          <p:cNvSpPr/>
          <p:nvPr/>
        </p:nvSpPr>
        <p:spPr>
          <a:xfrm>
            <a:off x="7936992" y="4488983"/>
            <a:ext cx="1731264" cy="1597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11250</a:t>
            </a:r>
          </a:p>
        </p:txBody>
      </p:sp>
    </p:spTree>
    <p:extLst>
      <p:ext uri="{BB962C8B-B14F-4D97-AF65-F5344CB8AC3E}">
        <p14:creationId xmlns:p14="http://schemas.microsoft.com/office/powerpoint/2010/main" val="70681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0" name="Picture 1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1" name="Rectangle 16">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18">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3" name="Group 20">
            <a:extLst>
              <a:ext uri="{FF2B5EF4-FFF2-40B4-BE49-F238E27FC236}">
                <a16:creationId xmlns:a16="http://schemas.microsoft.com/office/drawing/2014/main" id="{0292BAD4-5BB2-4CD3-AB5B-C35EF9F7D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22" name="Picture 21">
              <a:extLst>
                <a:ext uri="{FF2B5EF4-FFF2-40B4-BE49-F238E27FC236}">
                  <a16:creationId xmlns:a16="http://schemas.microsoft.com/office/drawing/2014/main" id="{BA91DE0E-6861-418E-964C-304C560A35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3" name="Picture 22">
              <a:extLst>
                <a:ext uri="{FF2B5EF4-FFF2-40B4-BE49-F238E27FC236}">
                  <a16:creationId xmlns:a16="http://schemas.microsoft.com/office/drawing/2014/main" id="{BE848AF8-FC50-42AF-8B5B-3F6D2EC34C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34" name="Rectangle 24">
            <a:extLst>
              <a:ext uri="{FF2B5EF4-FFF2-40B4-BE49-F238E27FC236}">
                <a16:creationId xmlns:a16="http://schemas.microsoft.com/office/drawing/2014/main" id="{B629C0B3-01E5-4A82-B87C-62B1483F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6">
            <a:extLst>
              <a:ext uri="{FF2B5EF4-FFF2-40B4-BE49-F238E27FC236}">
                <a16:creationId xmlns:a16="http://schemas.microsoft.com/office/drawing/2014/main" id="{D4DFA784-845D-4F99-B808-5C025E39B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3DE1DC7-0CD0-8A16-4382-2B1EF97BDC5B}"/>
              </a:ext>
            </a:extLst>
          </p:cNvPr>
          <p:cNvSpPr txBox="1"/>
          <p:nvPr/>
        </p:nvSpPr>
        <p:spPr>
          <a:xfrm>
            <a:off x="5638800" y="4074784"/>
            <a:ext cx="5367526" cy="1640216"/>
          </a:xfrm>
          <a:prstGeom prst="rect">
            <a:avLst/>
          </a:prstGeom>
        </p:spPr>
        <p:txBody>
          <a:bodyPr vert="horz" lIns="91440" tIns="45720" rIns="91440" bIns="45720" rtlCol="0" anchor="t">
            <a:normAutofit/>
          </a:bodyPr>
          <a:lstStyle/>
          <a:p>
            <a:pPr>
              <a:lnSpc>
                <a:spcPct val="110000"/>
              </a:lnSpc>
              <a:spcBef>
                <a:spcPts val="1000"/>
              </a:spcBef>
              <a:buClr>
                <a:schemeClr val="accent1"/>
              </a:buClr>
            </a:pPr>
            <a:r>
              <a:rPr lang="en-US" sz="2200"/>
              <a:t>Fixed Cost = $450000</a:t>
            </a:r>
          </a:p>
          <a:p>
            <a:pPr>
              <a:lnSpc>
                <a:spcPct val="110000"/>
              </a:lnSpc>
              <a:spcBef>
                <a:spcPts val="1000"/>
              </a:spcBef>
              <a:buClr>
                <a:schemeClr val="accent1"/>
              </a:buClr>
            </a:pPr>
            <a:r>
              <a:rPr lang="en-US" sz="2200"/>
              <a:t>Variable Cost = 500000 * 60 = 30,000,000</a:t>
            </a:r>
          </a:p>
        </p:txBody>
      </p:sp>
      <p:pic>
        <p:nvPicPr>
          <p:cNvPr id="36" name="Graphic 9" descr="Dollar">
            <a:extLst>
              <a:ext uri="{FF2B5EF4-FFF2-40B4-BE49-F238E27FC236}">
                <a16:creationId xmlns:a16="http://schemas.microsoft.com/office/drawing/2014/main" id="{D383418A-2A0B-ADCF-2172-0FE6CB1EE9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 y="1360539"/>
            <a:ext cx="4209625" cy="4209625"/>
          </a:xfrm>
          <a:prstGeom prst="rect">
            <a:avLst/>
          </a:prstGeom>
        </p:spPr>
      </p:pic>
      <p:sp>
        <p:nvSpPr>
          <p:cNvPr id="4" name="TextBox 3">
            <a:extLst>
              <a:ext uri="{FF2B5EF4-FFF2-40B4-BE49-F238E27FC236}">
                <a16:creationId xmlns:a16="http://schemas.microsoft.com/office/drawing/2014/main" id="{85111CE9-865C-3BEF-220C-E7997A17C1BA}"/>
              </a:ext>
            </a:extLst>
          </p:cNvPr>
          <p:cNvSpPr txBox="1"/>
          <p:nvPr/>
        </p:nvSpPr>
        <p:spPr>
          <a:xfrm>
            <a:off x="5702806" y="1241482"/>
            <a:ext cx="5303520" cy="369332"/>
          </a:xfrm>
          <a:prstGeom prst="rect">
            <a:avLst/>
          </a:prstGeom>
          <a:noFill/>
        </p:spPr>
        <p:txBody>
          <a:bodyPr wrap="square" rtlCol="0">
            <a:spAutoFit/>
          </a:bodyPr>
          <a:lstStyle/>
          <a:p>
            <a:pPr>
              <a:spcAft>
                <a:spcPts val="600"/>
              </a:spcAft>
            </a:pPr>
            <a:r>
              <a:rPr lang="en-US" dirty="0"/>
              <a:t>Revenue = 500000 * 100 = $50,000,000</a:t>
            </a:r>
          </a:p>
        </p:txBody>
      </p:sp>
      <p:sp>
        <p:nvSpPr>
          <p:cNvPr id="6" name="TextBox 5">
            <a:extLst>
              <a:ext uri="{FF2B5EF4-FFF2-40B4-BE49-F238E27FC236}">
                <a16:creationId xmlns:a16="http://schemas.microsoft.com/office/drawing/2014/main" id="{14552242-0550-3777-881E-55D7858FAD4C}"/>
              </a:ext>
            </a:extLst>
          </p:cNvPr>
          <p:cNvSpPr txBox="1"/>
          <p:nvPr/>
        </p:nvSpPr>
        <p:spPr>
          <a:xfrm>
            <a:off x="5642292" y="2750466"/>
            <a:ext cx="4462272" cy="369332"/>
          </a:xfrm>
          <a:prstGeom prst="rect">
            <a:avLst/>
          </a:prstGeom>
          <a:noFill/>
        </p:spPr>
        <p:txBody>
          <a:bodyPr wrap="square" rtlCol="0">
            <a:spAutoFit/>
          </a:bodyPr>
          <a:lstStyle/>
          <a:p>
            <a:pPr>
              <a:spcAft>
                <a:spcPts val="600"/>
              </a:spcAft>
            </a:pPr>
            <a:r>
              <a:rPr lang="en-US" dirty="0"/>
              <a:t>Gross Profit = 19,550,000</a:t>
            </a:r>
          </a:p>
        </p:txBody>
      </p:sp>
    </p:spTree>
    <p:extLst>
      <p:ext uri="{BB962C8B-B14F-4D97-AF65-F5344CB8AC3E}">
        <p14:creationId xmlns:p14="http://schemas.microsoft.com/office/powerpoint/2010/main" val="1547224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A874A45-EA9E-2725-A022-EC9F9565891C}"/>
              </a:ext>
            </a:extLst>
          </p:cNvPr>
          <p:cNvGraphicFramePr/>
          <p:nvPr>
            <p:extLst>
              <p:ext uri="{D42A27DB-BD31-4B8C-83A1-F6EECF244321}">
                <p14:modId xmlns:p14="http://schemas.microsoft.com/office/powerpoint/2010/main" val="1110026355"/>
              </p:ext>
            </p:extLst>
          </p:nvPr>
        </p:nvGraphicFramePr>
        <p:xfrm>
          <a:off x="2031999" y="1082145"/>
          <a:ext cx="944224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6007AA7E-678B-483D-2E6B-311A1C742DB8}"/>
              </a:ext>
            </a:extLst>
          </p:cNvPr>
          <p:cNvSpPr txBox="1"/>
          <p:nvPr/>
        </p:nvSpPr>
        <p:spPr>
          <a:xfrm>
            <a:off x="5374481" y="357188"/>
            <a:ext cx="1926432" cy="461665"/>
          </a:xfrm>
          <a:prstGeom prst="rect">
            <a:avLst/>
          </a:prstGeom>
          <a:noFill/>
        </p:spPr>
        <p:txBody>
          <a:bodyPr wrap="square" rtlCol="0">
            <a:spAutoFit/>
          </a:bodyPr>
          <a:lstStyle/>
          <a:p>
            <a:r>
              <a:rPr lang="en-US" sz="2400" b="1" dirty="0"/>
              <a:t>Promotion</a:t>
            </a:r>
          </a:p>
        </p:txBody>
      </p:sp>
      <p:pic>
        <p:nvPicPr>
          <p:cNvPr id="10" name="Picture 9" descr="A picture containing text, clipart&#10;&#10;Description automatically generated">
            <a:extLst>
              <a:ext uri="{FF2B5EF4-FFF2-40B4-BE49-F238E27FC236}">
                <a16:creationId xmlns:a16="http://schemas.microsoft.com/office/drawing/2014/main" id="{2801DB64-12A7-9339-FA98-30A815D7308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040660" y="162232"/>
            <a:ext cx="2238682" cy="2628018"/>
          </a:xfrm>
          <a:prstGeom prst="rect">
            <a:avLst/>
          </a:prstGeom>
        </p:spPr>
      </p:pic>
      <p:pic>
        <p:nvPicPr>
          <p:cNvPr id="22" name="Picture 21" descr="A sign on a building&#10;&#10;Description automatically generated with low confidence">
            <a:extLst>
              <a:ext uri="{FF2B5EF4-FFF2-40B4-BE49-F238E27FC236}">
                <a16:creationId xmlns:a16="http://schemas.microsoft.com/office/drawing/2014/main" id="{5831B15D-11F0-952C-FF83-A0560E7DDC8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9663" y="2790250"/>
            <a:ext cx="2127377" cy="1195473"/>
          </a:xfrm>
          <a:prstGeom prst="rect">
            <a:avLst/>
          </a:prstGeom>
        </p:spPr>
      </p:pic>
      <p:pic>
        <p:nvPicPr>
          <p:cNvPr id="25" name="Picture 24" descr="A picture containing text, electronics&#10;&#10;Description automatically generated">
            <a:extLst>
              <a:ext uri="{FF2B5EF4-FFF2-40B4-BE49-F238E27FC236}">
                <a16:creationId xmlns:a16="http://schemas.microsoft.com/office/drawing/2014/main" id="{4762E91D-D1C8-8086-D76B-59A97BB0977F}"/>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2271252" y="4341173"/>
            <a:ext cx="2477015" cy="2437337"/>
          </a:xfrm>
          <a:prstGeom prst="rect">
            <a:avLst/>
          </a:prstGeom>
        </p:spPr>
      </p:pic>
    </p:spTree>
    <p:extLst>
      <p:ext uri="{BB962C8B-B14F-4D97-AF65-F5344CB8AC3E}">
        <p14:creationId xmlns:p14="http://schemas.microsoft.com/office/powerpoint/2010/main" val="3548388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7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5" name="Picture 7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06" name="Rectangle 7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7" name="Rectangle 8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Picture 6" descr="Diagram&#10;&#10;Description automatically generated">
            <a:extLst>
              <a:ext uri="{FF2B5EF4-FFF2-40B4-BE49-F238E27FC236}">
                <a16:creationId xmlns:a16="http://schemas.microsoft.com/office/drawing/2014/main" id="{A33E230A-EAC4-3D54-8110-9BDB53E90B40}"/>
              </a:ext>
            </a:extLst>
          </p:cNvPr>
          <p:cNvPicPr>
            <a:picLocks noChangeAspect="1"/>
          </p:cNvPicPr>
          <p:nvPr/>
        </p:nvPicPr>
        <p:blipFill rotWithShape="1">
          <a:blip r:embed="rId3">
            <a:alphaModFix/>
          </a:blip>
          <a:srcRect b="12110"/>
          <a:stretch/>
        </p:blipFill>
        <p:spPr>
          <a:xfrm>
            <a:off x="20" y="10"/>
            <a:ext cx="12191980" cy="6857990"/>
          </a:xfrm>
          <a:prstGeom prst="rect">
            <a:avLst/>
          </a:prstGeom>
        </p:spPr>
      </p:pic>
      <p:sp>
        <p:nvSpPr>
          <p:cNvPr id="108" name="Rectangle 82">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3811B76-238E-5629-3D80-817946CA0A4F}"/>
              </a:ext>
            </a:extLst>
          </p:cNvPr>
          <p:cNvSpPr txBox="1"/>
          <p:nvPr/>
        </p:nvSpPr>
        <p:spPr>
          <a:xfrm>
            <a:off x="4650937" y="-150227"/>
            <a:ext cx="2887077" cy="891990"/>
          </a:xfrm>
          <a:prstGeom prst="rect">
            <a:avLst/>
          </a:prstGeom>
        </p:spPr>
        <p:txBody>
          <a:bodyPr vert="horz" lIns="91440" tIns="45720" rIns="91440" bIns="45720" rtlCol="0" anchor="b">
            <a:normAutofit/>
          </a:bodyPr>
          <a:lstStyle/>
          <a:p>
            <a:pPr>
              <a:spcBef>
                <a:spcPct val="0"/>
              </a:spcBef>
              <a:spcAft>
                <a:spcPts val="600"/>
              </a:spcAft>
            </a:pPr>
            <a:r>
              <a:rPr lang="en-US" sz="4400" dirty="0">
                <a:latin typeface="+mj-lt"/>
                <a:ea typeface="+mj-ea"/>
                <a:cs typeface="+mj-cs"/>
              </a:rPr>
              <a:t>Packaging</a:t>
            </a:r>
          </a:p>
        </p:txBody>
      </p:sp>
      <p:sp>
        <p:nvSpPr>
          <p:cNvPr id="24" name="TextBox 23">
            <a:extLst>
              <a:ext uri="{FF2B5EF4-FFF2-40B4-BE49-F238E27FC236}">
                <a16:creationId xmlns:a16="http://schemas.microsoft.com/office/drawing/2014/main" id="{D1866D62-4B2F-7E87-FC12-974A77929D28}"/>
              </a:ext>
            </a:extLst>
          </p:cNvPr>
          <p:cNvSpPr txBox="1"/>
          <p:nvPr/>
        </p:nvSpPr>
        <p:spPr>
          <a:xfrm>
            <a:off x="0" y="2735279"/>
            <a:ext cx="3657601" cy="2246769"/>
          </a:xfrm>
          <a:prstGeom prst="rect">
            <a:avLst/>
          </a:prstGeom>
          <a:noFill/>
        </p:spPr>
        <p:txBody>
          <a:bodyPr wrap="square" rtlCol="0">
            <a:spAutoFit/>
          </a:bodyPr>
          <a:lstStyle/>
          <a:p>
            <a:pPr marL="285750" indent="-285750">
              <a:buFont typeface="Arial" panose="020B0604020202020204" pitchFamily="34" charset="0"/>
              <a:buChar char="•"/>
            </a:pPr>
            <a:r>
              <a:rPr lang="en-US" sz="2800" b="1" i="1" dirty="0"/>
              <a:t>Origami Box</a:t>
            </a:r>
          </a:p>
          <a:p>
            <a:pPr marL="285750" indent="-285750">
              <a:buFont typeface="Arial" panose="020B0604020202020204" pitchFamily="34" charset="0"/>
              <a:buChar char="•"/>
            </a:pPr>
            <a:r>
              <a:rPr lang="en-US" sz="2800" b="1" i="1" dirty="0"/>
              <a:t>Recyclable</a:t>
            </a:r>
          </a:p>
          <a:p>
            <a:pPr marL="285750" indent="-285750">
              <a:buFont typeface="Arial" panose="020B0604020202020204" pitchFamily="34" charset="0"/>
              <a:buChar char="•"/>
            </a:pPr>
            <a:r>
              <a:rPr lang="en-US" sz="2800" b="1" i="1" dirty="0"/>
              <a:t>Eco – Friendly</a:t>
            </a:r>
          </a:p>
          <a:p>
            <a:pPr marL="285750" indent="-285750">
              <a:buFont typeface="Arial" panose="020B0604020202020204" pitchFamily="34" charset="0"/>
              <a:buChar char="•"/>
            </a:pPr>
            <a:r>
              <a:rPr lang="en-US" sz="2800" b="1" i="1" dirty="0"/>
              <a:t>Frustration Free</a:t>
            </a:r>
          </a:p>
          <a:p>
            <a:r>
              <a:rPr lang="en-US" sz="2800" b="1" i="1" dirty="0"/>
              <a:t> </a:t>
            </a:r>
          </a:p>
        </p:txBody>
      </p:sp>
    </p:spTree>
    <p:extLst>
      <p:ext uri="{BB962C8B-B14F-4D97-AF65-F5344CB8AC3E}">
        <p14:creationId xmlns:p14="http://schemas.microsoft.com/office/powerpoint/2010/main" val="307777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86D2DA2-4E86-888A-64A3-1C8B5FFB140B}"/>
              </a:ext>
            </a:extLst>
          </p:cNvPr>
          <p:cNvGraphicFramePr/>
          <p:nvPr>
            <p:extLst>
              <p:ext uri="{D42A27DB-BD31-4B8C-83A1-F6EECF244321}">
                <p14:modId xmlns:p14="http://schemas.microsoft.com/office/powerpoint/2010/main" val="86699764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3010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17B2EE1-2E91-44F3-8460-071BFED35DEC}"/>
              </a:ext>
            </a:extLst>
          </p:cNvPr>
          <p:cNvGraphicFramePr/>
          <p:nvPr>
            <p:extLst>
              <p:ext uri="{D42A27DB-BD31-4B8C-83A1-F6EECF244321}">
                <p14:modId xmlns:p14="http://schemas.microsoft.com/office/powerpoint/2010/main" val="195364969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group of rocks&#10;&#10;Description automatically generated with low confidence">
            <a:extLst>
              <a:ext uri="{FF2B5EF4-FFF2-40B4-BE49-F238E27FC236}">
                <a16:creationId xmlns:a16="http://schemas.microsoft.com/office/drawing/2014/main" id="{1D4F0CDE-88C4-415B-D3BE-1F671E26674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 y="1696064"/>
            <a:ext cx="3578944" cy="2684208"/>
          </a:xfrm>
          <a:prstGeom prst="rect">
            <a:avLst/>
          </a:prstGeom>
        </p:spPr>
      </p:pic>
    </p:spTree>
    <p:extLst>
      <p:ext uri="{BB962C8B-B14F-4D97-AF65-F5344CB8AC3E}">
        <p14:creationId xmlns:p14="http://schemas.microsoft.com/office/powerpoint/2010/main" val="2493802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CC17EFA-6AD8-EDF3-EB78-E7AD3DA8B7D7}"/>
              </a:ext>
            </a:extLst>
          </p:cNvPr>
          <p:cNvGraphicFramePr/>
          <p:nvPr>
            <p:extLst>
              <p:ext uri="{D42A27DB-BD31-4B8C-83A1-F6EECF244321}">
                <p14:modId xmlns:p14="http://schemas.microsoft.com/office/powerpoint/2010/main" val="136795408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DEE7DAD1-8EB0-5EC1-0147-B3CCFAFDEF8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rot="16200000">
            <a:off x="-1010264" y="1729930"/>
            <a:ext cx="5589639" cy="3569110"/>
          </a:xfrm>
          <a:prstGeom prst="rect">
            <a:avLst/>
          </a:prstGeom>
        </p:spPr>
      </p:pic>
    </p:spTree>
    <p:extLst>
      <p:ext uri="{BB962C8B-B14F-4D97-AF65-F5344CB8AC3E}">
        <p14:creationId xmlns:p14="http://schemas.microsoft.com/office/powerpoint/2010/main" val="16632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2D1F929-9F83-9544-BD9D-009AE205E071}"/>
              </a:ext>
            </a:extLst>
          </p:cNvPr>
          <p:cNvGraphicFramePr/>
          <p:nvPr>
            <p:extLst>
              <p:ext uri="{D42A27DB-BD31-4B8C-83A1-F6EECF244321}">
                <p14:modId xmlns:p14="http://schemas.microsoft.com/office/powerpoint/2010/main" val="363098110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electronics, indoor, keyboard&#10;&#10;Description automatically generated">
            <a:extLst>
              <a:ext uri="{FF2B5EF4-FFF2-40B4-BE49-F238E27FC236}">
                <a16:creationId xmlns:a16="http://schemas.microsoft.com/office/drawing/2014/main" id="{FCA9FC91-F840-028A-B4E9-B0200F81665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0" y="2150363"/>
            <a:ext cx="3575023" cy="2377391"/>
          </a:xfrm>
          <a:prstGeom prst="rect">
            <a:avLst/>
          </a:prstGeom>
        </p:spPr>
      </p:pic>
    </p:spTree>
    <p:extLst>
      <p:ext uri="{BB962C8B-B14F-4D97-AF65-F5344CB8AC3E}">
        <p14:creationId xmlns:p14="http://schemas.microsoft.com/office/powerpoint/2010/main" val="2996673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882225B-99F1-2AF9-DE9D-FC6FB7D935A1}"/>
              </a:ext>
            </a:extLst>
          </p:cNvPr>
          <p:cNvGraphicFramePr/>
          <p:nvPr>
            <p:extLst>
              <p:ext uri="{D42A27DB-BD31-4B8C-83A1-F6EECF244321}">
                <p14:modId xmlns:p14="http://schemas.microsoft.com/office/powerpoint/2010/main" val="387035572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Icon&#10;&#10;Description automatically generated">
            <a:extLst>
              <a:ext uri="{FF2B5EF4-FFF2-40B4-BE49-F238E27FC236}">
                <a16:creationId xmlns:a16="http://schemas.microsoft.com/office/drawing/2014/main" id="{6ABD4CBD-FB8B-6248-665C-20D3569B339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0" y="1873045"/>
            <a:ext cx="3594747" cy="2403987"/>
          </a:xfrm>
          <a:prstGeom prst="rect">
            <a:avLst/>
          </a:prstGeom>
        </p:spPr>
      </p:pic>
    </p:spTree>
    <p:extLst>
      <p:ext uri="{BB962C8B-B14F-4D97-AF65-F5344CB8AC3E}">
        <p14:creationId xmlns:p14="http://schemas.microsoft.com/office/powerpoint/2010/main" val="282808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graphicFrame>
        <p:nvGraphicFramePr>
          <p:cNvPr id="21" name="TextBox 3">
            <a:extLst>
              <a:ext uri="{FF2B5EF4-FFF2-40B4-BE49-F238E27FC236}">
                <a16:creationId xmlns:a16="http://schemas.microsoft.com/office/drawing/2014/main" id="{BC12F5B8-4732-B864-B695-81071B6A442B}"/>
              </a:ext>
            </a:extLst>
          </p:cNvPr>
          <p:cNvGraphicFramePr/>
          <p:nvPr>
            <p:extLst>
              <p:ext uri="{D42A27DB-BD31-4B8C-83A1-F6EECF244321}">
                <p14:modId xmlns:p14="http://schemas.microsoft.com/office/powerpoint/2010/main" val="4194875723"/>
              </p:ext>
            </p:extLst>
          </p:nvPr>
        </p:nvGraphicFramePr>
        <p:xfrm>
          <a:off x="494271" y="457200"/>
          <a:ext cx="11316730"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27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3992-300E-11D2-FA0B-C5B91990D749}"/>
              </a:ext>
            </a:extLst>
          </p:cNvPr>
          <p:cNvSpPr>
            <a:spLocks noGrp="1"/>
          </p:cNvSpPr>
          <p:nvPr>
            <p:ph type="title"/>
          </p:nvPr>
        </p:nvSpPr>
        <p:spPr/>
        <p:txBody>
          <a:bodyPr/>
          <a:lstStyle/>
          <a:p>
            <a:r>
              <a:rPr lang="en-US" dirty="0"/>
              <a:t>Future </a:t>
            </a:r>
            <a:r>
              <a:rPr lang="en-US"/>
              <a:t>Growth Strategies</a:t>
            </a:r>
            <a:endParaRPr lang="en-US" dirty="0"/>
          </a:p>
        </p:txBody>
      </p:sp>
      <p:sp>
        <p:nvSpPr>
          <p:cNvPr id="3" name="Content Placeholder 2">
            <a:extLst>
              <a:ext uri="{FF2B5EF4-FFF2-40B4-BE49-F238E27FC236}">
                <a16:creationId xmlns:a16="http://schemas.microsoft.com/office/drawing/2014/main" id="{8E92340C-0BCE-EC6E-E25E-2C09595A9C66}"/>
              </a:ext>
            </a:extLst>
          </p:cNvPr>
          <p:cNvSpPr>
            <a:spLocks noGrp="1"/>
          </p:cNvSpPr>
          <p:nvPr>
            <p:ph idx="1"/>
          </p:nvPr>
        </p:nvSpPr>
        <p:spPr/>
        <p:txBody>
          <a:bodyPr/>
          <a:lstStyle/>
          <a:p>
            <a:r>
              <a:rPr lang="en-US" dirty="0"/>
              <a:t>Create a medical alert wrist brand for the elderly people.</a:t>
            </a:r>
          </a:p>
          <a:p>
            <a:r>
              <a:rPr lang="en-US" dirty="0"/>
              <a:t>Expanding to European market and the entire country.</a:t>
            </a:r>
          </a:p>
          <a:p>
            <a:r>
              <a:rPr lang="en-US" dirty="0"/>
              <a:t>Product improvement:</a:t>
            </a:r>
          </a:p>
          <a:p>
            <a:r>
              <a:rPr lang="en-US" dirty="0"/>
              <a:t> *Removal sensor which notifies the parents if the watch is removed.</a:t>
            </a:r>
          </a:p>
          <a:p>
            <a:r>
              <a:rPr lang="en-US" dirty="0"/>
              <a:t>*Extended battery life of the product</a:t>
            </a:r>
          </a:p>
          <a:p>
            <a:endParaRPr lang="en-US" dirty="0"/>
          </a:p>
        </p:txBody>
      </p:sp>
    </p:spTree>
    <p:extLst>
      <p:ext uri="{BB962C8B-B14F-4D97-AF65-F5344CB8AC3E}">
        <p14:creationId xmlns:p14="http://schemas.microsoft.com/office/powerpoint/2010/main" val="2918118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3"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5" name="Rectangle 34">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9" name="Group 38">
            <a:extLst>
              <a:ext uri="{FF2B5EF4-FFF2-40B4-BE49-F238E27FC236}">
                <a16:creationId xmlns:a16="http://schemas.microsoft.com/office/drawing/2014/main" id="{0292BAD4-5BB2-4CD3-AB5B-C35EF9F7D2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5236971" cy="6858000"/>
            <a:chOff x="20829" y="1"/>
            <a:chExt cx="5236971" cy="6857999"/>
          </a:xfrm>
        </p:grpSpPr>
        <p:pic>
          <p:nvPicPr>
            <p:cNvPr id="40" name="Picture 39">
              <a:extLst>
                <a:ext uri="{FF2B5EF4-FFF2-40B4-BE49-F238E27FC236}">
                  <a16:creationId xmlns:a16="http://schemas.microsoft.com/office/drawing/2014/main" id="{BA91DE0E-6861-418E-964C-304C560A35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41" name="Picture 40">
              <a:extLst>
                <a:ext uri="{FF2B5EF4-FFF2-40B4-BE49-F238E27FC236}">
                  <a16:creationId xmlns:a16="http://schemas.microsoft.com/office/drawing/2014/main" id="{BE848AF8-FC50-42AF-8B5B-3F6D2EC34C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43" name="Rectangle 42">
            <a:extLst>
              <a:ext uri="{FF2B5EF4-FFF2-40B4-BE49-F238E27FC236}">
                <a16:creationId xmlns:a16="http://schemas.microsoft.com/office/drawing/2014/main" id="{B629C0B3-01E5-4A82-B87C-62B1483F1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4DFA784-845D-4F99-B808-5C025E39B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D0F55F-8299-B5CC-9895-3D2716A06F5F}"/>
              </a:ext>
            </a:extLst>
          </p:cNvPr>
          <p:cNvSpPr txBox="1"/>
          <p:nvPr/>
        </p:nvSpPr>
        <p:spPr>
          <a:xfrm>
            <a:off x="5638800" y="1066800"/>
            <a:ext cx="5367527" cy="2833528"/>
          </a:xfrm>
          <a:prstGeom prst="rect">
            <a:avLst/>
          </a:prstGeom>
        </p:spPr>
        <p:txBody>
          <a:bodyPr vert="horz" lIns="91440" tIns="45720" rIns="91440" bIns="45720" rtlCol="0" anchor="b">
            <a:normAutofit/>
          </a:bodyPr>
          <a:lstStyle/>
          <a:p>
            <a:pPr>
              <a:spcBef>
                <a:spcPct val="0"/>
              </a:spcBef>
              <a:spcAft>
                <a:spcPts val="600"/>
              </a:spcAft>
              <a:buClr>
                <a:schemeClr val="accent1"/>
              </a:buClr>
            </a:pPr>
            <a:r>
              <a:rPr lang="en-US" sz="4400" dirty="0">
                <a:latin typeface="+mj-lt"/>
                <a:ea typeface="+mj-ea"/>
                <a:cs typeface="+mj-cs"/>
              </a:rPr>
              <a:t>Thank You</a:t>
            </a:r>
          </a:p>
        </p:txBody>
      </p:sp>
      <p:pic>
        <p:nvPicPr>
          <p:cNvPr id="8" name="Graphic 7" descr="Handshake">
            <a:extLst>
              <a:ext uri="{FF2B5EF4-FFF2-40B4-BE49-F238E27FC236}">
                <a16:creationId xmlns:a16="http://schemas.microsoft.com/office/drawing/2014/main" id="{D0025E77-ED7E-6823-74CD-003E360F23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 y="1360539"/>
            <a:ext cx="4209625" cy="4209625"/>
          </a:xfrm>
          <a:prstGeom prst="rect">
            <a:avLst/>
          </a:prstGeom>
        </p:spPr>
      </p:pic>
      <p:sp>
        <p:nvSpPr>
          <p:cNvPr id="5" name="TextBox 4">
            <a:extLst>
              <a:ext uri="{FF2B5EF4-FFF2-40B4-BE49-F238E27FC236}">
                <a16:creationId xmlns:a16="http://schemas.microsoft.com/office/drawing/2014/main" id="{8323BB2D-1D8D-1FA8-CF8B-FB1BECF1D845}"/>
              </a:ext>
            </a:extLst>
          </p:cNvPr>
          <p:cNvSpPr txBox="1"/>
          <p:nvPr/>
        </p:nvSpPr>
        <p:spPr>
          <a:xfrm>
            <a:off x="5638800" y="4454434"/>
            <a:ext cx="2895600" cy="369332"/>
          </a:xfrm>
          <a:prstGeom prst="rect">
            <a:avLst/>
          </a:prstGeom>
          <a:noFill/>
        </p:spPr>
        <p:txBody>
          <a:bodyPr wrap="square" rtlCol="0">
            <a:spAutoFit/>
          </a:bodyPr>
          <a:lstStyle/>
          <a:p>
            <a:r>
              <a:rPr lang="en-US" dirty="0"/>
              <a:t>Any questions?</a:t>
            </a:r>
          </a:p>
        </p:txBody>
      </p:sp>
    </p:spTree>
    <p:extLst>
      <p:ext uri="{BB962C8B-B14F-4D97-AF65-F5344CB8AC3E}">
        <p14:creationId xmlns:p14="http://schemas.microsoft.com/office/powerpoint/2010/main" val="2851736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Paint colour explosion on a white background">
            <a:extLst>
              <a:ext uri="{FF2B5EF4-FFF2-40B4-BE49-F238E27FC236}">
                <a16:creationId xmlns:a16="http://schemas.microsoft.com/office/drawing/2014/main" id="{31ED3966-A178-D07D-3C43-63BC352D4CFF}"/>
              </a:ext>
            </a:extLst>
          </p:cNvPr>
          <p:cNvPicPr>
            <a:picLocks noChangeAspect="1"/>
          </p:cNvPicPr>
          <p:nvPr/>
        </p:nvPicPr>
        <p:blipFill rotWithShape="1">
          <a:blip r:embed="rId2">
            <a:alphaModFix amt="60000"/>
          </a:blip>
          <a:srcRect t="22259" r="-1" b="21487"/>
          <a:stretch/>
        </p:blipFill>
        <p:spPr>
          <a:xfrm>
            <a:off x="3048" y="10"/>
            <a:ext cx="12188952" cy="6856614"/>
          </a:xfrm>
          <a:prstGeom prst="rect">
            <a:avLst/>
          </a:prstGeom>
        </p:spPr>
      </p:pic>
      <p:sp>
        <p:nvSpPr>
          <p:cNvPr id="2" name="Title 1">
            <a:extLst>
              <a:ext uri="{FF2B5EF4-FFF2-40B4-BE49-F238E27FC236}">
                <a16:creationId xmlns:a16="http://schemas.microsoft.com/office/drawing/2014/main" id="{B6619FD8-8C9B-ECCF-1234-F0976014F484}"/>
              </a:ext>
            </a:extLst>
          </p:cNvPr>
          <p:cNvSpPr>
            <a:spLocks noGrp="1"/>
          </p:cNvSpPr>
          <p:nvPr>
            <p:ph type="ctrTitle"/>
          </p:nvPr>
        </p:nvSpPr>
        <p:spPr>
          <a:xfrm>
            <a:off x="996275" y="744909"/>
            <a:ext cx="10190071" cy="3145855"/>
          </a:xfrm>
        </p:spPr>
        <p:txBody>
          <a:bodyPr anchor="b">
            <a:normAutofit/>
          </a:bodyPr>
          <a:lstStyle/>
          <a:p>
            <a:r>
              <a:rPr lang="en-US" sz="5200">
                <a:solidFill>
                  <a:srgbClr val="FFFFFF"/>
                </a:solidFill>
              </a:rPr>
              <a:t>Look-Over</a:t>
            </a:r>
          </a:p>
        </p:txBody>
      </p:sp>
    </p:spTree>
    <p:extLst>
      <p:ext uri="{BB962C8B-B14F-4D97-AF65-F5344CB8AC3E}">
        <p14:creationId xmlns:p14="http://schemas.microsoft.com/office/powerpoint/2010/main" val="293921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2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2" name="Group 26">
            <a:extLst>
              <a:ext uri="{FF2B5EF4-FFF2-40B4-BE49-F238E27FC236}">
                <a16:creationId xmlns:a16="http://schemas.microsoft.com/office/drawing/2014/main" id="{8B308828-4749-4D6D-9CEA-433D2BD2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8" name="Picture 27">
              <a:extLst>
                <a:ext uri="{FF2B5EF4-FFF2-40B4-BE49-F238E27FC236}">
                  <a16:creationId xmlns:a16="http://schemas.microsoft.com/office/drawing/2014/main" id="{FA43358F-8AF6-45AF-B1D4-3EA84DDE724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3" name="Picture 28">
              <a:extLst>
                <a:ext uri="{FF2B5EF4-FFF2-40B4-BE49-F238E27FC236}">
                  <a16:creationId xmlns:a16="http://schemas.microsoft.com/office/drawing/2014/main" id="{33B887FE-73E4-4849-9FF5-BEBA0406869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44" name="Rectangle 30">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6DB071CA-E581-D781-1CD2-9D61B6E710B1}"/>
              </a:ext>
            </a:extLst>
          </p:cNvPr>
          <p:cNvPicPr>
            <a:picLocks noChangeAspect="1"/>
          </p:cNvPicPr>
          <p:nvPr/>
        </p:nvPicPr>
        <p:blipFill>
          <a:blip r:embed="rId4"/>
          <a:stretch>
            <a:fillRect/>
          </a:stretch>
        </p:blipFill>
        <p:spPr>
          <a:xfrm>
            <a:off x="7010400" y="2592337"/>
            <a:ext cx="4209625" cy="1673325"/>
          </a:xfrm>
          <a:prstGeom prst="rect">
            <a:avLst/>
          </a:prstGeom>
        </p:spPr>
      </p:pic>
      <p:graphicFrame>
        <p:nvGraphicFramePr>
          <p:cNvPr id="6" name="TextBox 3">
            <a:extLst>
              <a:ext uri="{FF2B5EF4-FFF2-40B4-BE49-F238E27FC236}">
                <a16:creationId xmlns:a16="http://schemas.microsoft.com/office/drawing/2014/main" id="{EAFF7F39-0F1F-E257-88E4-81F36F124C54}"/>
              </a:ext>
            </a:extLst>
          </p:cNvPr>
          <p:cNvGraphicFramePr/>
          <p:nvPr>
            <p:extLst>
              <p:ext uri="{D42A27DB-BD31-4B8C-83A1-F6EECF244321}">
                <p14:modId xmlns:p14="http://schemas.microsoft.com/office/powerpoint/2010/main" val="2233500112"/>
              </p:ext>
            </p:extLst>
          </p:nvPr>
        </p:nvGraphicFramePr>
        <p:xfrm>
          <a:off x="1009684" y="1981199"/>
          <a:ext cx="5410200" cy="2590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8400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2" name="Rectangle 11">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Packages on conveyor belt">
            <a:extLst>
              <a:ext uri="{FF2B5EF4-FFF2-40B4-BE49-F238E27FC236}">
                <a16:creationId xmlns:a16="http://schemas.microsoft.com/office/drawing/2014/main" id="{6979297E-FB35-035F-40AD-B3E632CACCDA}"/>
              </a:ext>
            </a:extLst>
          </p:cNvPr>
          <p:cNvPicPr>
            <a:picLocks noChangeAspect="1"/>
          </p:cNvPicPr>
          <p:nvPr/>
        </p:nvPicPr>
        <p:blipFill rotWithShape="1">
          <a:blip r:embed="rId3">
            <a:alphaModFix amt="60000"/>
          </a:blip>
          <a:srcRect t="7992" r="-1" b="7733"/>
          <a:stretch/>
        </p:blipFill>
        <p:spPr>
          <a:xfrm>
            <a:off x="0" y="14744"/>
            <a:ext cx="12188952" cy="6856614"/>
          </a:xfrm>
          <a:prstGeom prst="rect">
            <a:avLst/>
          </a:prstGeom>
        </p:spPr>
      </p:pic>
      <p:cxnSp>
        <p:nvCxnSpPr>
          <p:cNvPr id="11" name="Straight Connector 10">
            <a:extLst>
              <a:ext uri="{FF2B5EF4-FFF2-40B4-BE49-F238E27FC236}">
                <a16:creationId xmlns:a16="http://schemas.microsoft.com/office/drawing/2014/main" id="{5B036203-A254-6074-AB68-63F1D69A3EC6}"/>
              </a:ext>
            </a:extLst>
          </p:cNvPr>
          <p:cNvCxnSpPr/>
          <p:nvPr/>
        </p:nvCxnSpPr>
        <p:spPr>
          <a:xfrm>
            <a:off x="6096000" y="2374222"/>
            <a:ext cx="0" cy="383296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Diagram 12">
            <a:extLst>
              <a:ext uri="{FF2B5EF4-FFF2-40B4-BE49-F238E27FC236}">
                <a16:creationId xmlns:a16="http://schemas.microsoft.com/office/drawing/2014/main" id="{2F513A04-8537-E2D5-A0F1-0AF7C887469C}"/>
              </a:ext>
            </a:extLst>
          </p:cNvPr>
          <p:cNvGraphicFramePr/>
          <p:nvPr>
            <p:extLst>
              <p:ext uri="{D42A27DB-BD31-4B8C-83A1-F6EECF244321}">
                <p14:modId xmlns:p14="http://schemas.microsoft.com/office/powerpoint/2010/main" val="3905659466"/>
              </p:ext>
            </p:extLst>
          </p:nvPr>
        </p:nvGraphicFramePr>
        <p:xfrm>
          <a:off x="-3049" y="-1394"/>
          <a:ext cx="7126520" cy="68593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Picture 15">
            <a:extLst>
              <a:ext uri="{FF2B5EF4-FFF2-40B4-BE49-F238E27FC236}">
                <a16:creationId xmlns:a16="http://schemas.microsoft.com/office/drawing/2014/main" id="{5138F3C7-CA4F-58FF-C0E3-16758076BBF4}"/>
              </a:ext>
            </a:extLst>
          </p:cNvPr>
          <p:cNvPicPr>
            <a:picLocks noChangeAspect="1"/>
          </p:cNvPicPr>
          <p:nvPr/>
        </p:nvPicPr>
        <p:blipFill>
          <a:blip r:embed="rId9"/>
          <a:stretch>
            <a:fillRect/>
          </a:stretch>
        </p:blipFill>
        <p:spPr>
          <a:xfrm rot="16200000">
            <a:off x="6229430" y="908782"/>
            <a:ext cx="6856614" cy="5068530"/>
          </a:xfrm>
          <a:prstGeom prst="rect">
            <a:avLst/>
          </a:prstGeom>
        </p:spPr>
      </p:pic>
    </p:spTree>
    <p:extLst>
      <p:ext uri="{BB962C8B-B14F-4D97-AF65-F5344CB8AC3E}">
        <p14:creationId xmlns:p14="http://schemas.microsoft.com/office/powerpoint/2010/main" val="41914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1BB24AB-1E70-33B6-2173-5DBB10DB70C1}"/>
              </a:ext>
            </a:extLst>
          </p:cNvPr>
          <p:cNvGraphicFramePr/>
          <p:nvPr>
            <p:extLst>
              <p:ext uri="{D42A27DB-BD31-4B8C-83A1-F6EECF244321}">
                <p14:modId xmlns:p14="http://schemas.microsoft.com/office/powerpoint/2010/main" val="1937340798"/>
              </p:ext>
            </p:extLst>
          </p:nvPr>
        </p:nvGraphicFramePr>
        <p:xfrm>
          <a:off x="593123" y="589935"/>
          <a:ext cx="10276437" cy="571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527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extBox 3">
            <a:extLst>
              <a:ext uri="{FF2B5EF4-FFF2-40B4-BE49-F238E27FC236}">
                <a16:creationId xmlns:a16="http://schemas.microsoft.com/office/drawing/2014/main" id="{5AAF07E7-A56A-A730-E0A3-E2107F05FFFE}"/>
              </a:ext>
            </a:extLst>
          </p:cNvPr>
          <p:cNvGraphicFramePr/>
          <p:nvPr>
            <p:extLst>
              <p:ext uri="{D42A27DB-BD31-4B8C-83A1-F6EECF244321}">
                <p14:modId xmlns:p14="http://schemas.microsoft.com/office/powerpoint/2010/main" val="4212854277"/>
              </p:ext>
            </p:extLst>
          </p:nvPr>
        </p:nvGraphicFramePr>
        <p:xfrm>
          <a:off x="704335" y="630195"/>
          <a:ext cx="10725665" cy="3084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E274B8B3-F1C0-17EC-34A2-33783C07D67F}"/>
              </a:ext>
            </a:extLst>
          </p:cNvPr>
          <p:cNvSpPr txBox="1"/>
          <p:nvPr/>
        </p:nvSpPr>
        <p:spPr>
          <a:xfrm>
            <a:off x="704334" y="4196480"/>
            <a:ext cx="10725665" cy="2031325"/>
          </a:xfrm>
          <a:prstGeom prst="rect">
            <a:avLst/>
          </a:prstGeom>
          <a:noFill/>
        </p:spPr>
        <p:txBody>
          <a:bodyPr wrap="square" rtlCol="0">
            <a:spAutoFit/>
          </a:bodyPr>
          <a:lstStyle/>
          <a:p>
            <a:r>
              <a:rPr lang="en-US" b="1" dirty="0"/>
              <a:t>This is how product works:</a:t>
            </a:r>
          </a:p>
          <a:p>
            <a:pPr marL="285750" indent="-285750">
              <a:buFont typeface="Arial" panose="020B0604020202020204" pitchFamily="34" charset="0"/>
              <a:buChar char="•"/>
            </a:pPr>
            <a:r>
              <a:rPr lang="en-US" dirty="0"/>
              <a:t>The parents will need to install the app and </a:t>
            </a:r>
            <a:r>
              <a:rPr lang="en-US" dirty="0" err="1"/>
              <a:t>they”ll</a:t>
            </a:r>
            <a:r>
              <a:rPr lang="en-US" dirty="0"/>
              <a:t> need toad the map of thee house in the app and need to mention the red areas in their house which means  the areas that they consider could be dangerous for their child like swimming pool, stairs, fire place ,etc. The app will monitor all the data of the kid and store it to our database in our company’s server. Whenever there is sudden change in the data like heartbeats, temperature or body movements (via motion detectors); a notification will be sent to the parent via the app.</a:t>
            </a:r>
          </a:p>
        </p:txBody>
      </p:sp>
      <p:pic>
        <p:nvPicPr>
          <p:cNvPr id="9" name="Picture 8" descr="A child playing with a ball in a pool&#10;&#10;Description automatically generated with medium confidence">
            <a:extLst>
              <a:ext uri="{FF2B5EF4-FFF2-40B4-BE49-F238E27FC236}">
                <a16:creationId xmlns:a16="http://schemas.microsoft.com/office/drawing/2014/main" id="{FD519E5C-C5FC-5FAC-F53B-71884373F7B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159849" y="2165155"/>
            <a:ext cx="3327816" cy="2031325"/>
          </a:xfrm>
          <a:prstGeom prst="rect">
            <a:avLst/>
          </a:prstGeom>
        </p:spPr>
      </p:pic>
    </p:spTree>
    <p:extLst>
      <p:ext uri="{BB962C8B-B14F-4D97-AF65-F5344CB8AC3E}">
        <p14:creationId xmlns:p14="http://schemas.microsoft.com/office/powerpoint/2010/main" val="193751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4" name="Rectangle 4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5" name="Group 48">
            <a:extLst>
              <a:ext uri="{FF2B5EF4-FFF2-40B4-BE49-F238E27FC236}">
                <a16:creationId xmlns:a16="http://schemas.microsoft.com/office/drawing/2014/main" id="{46238B23-7848-4B0F-BFFC-7C0E6C3051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50" name="Picture 49">
              <a:extLst>
                <a:ext uri="{FF2B5EF4-FFF2-40B4-BE49-F238E27FC236}">
                  <a16:creationId xmlns:a16="http://schemas.microsoft.com/office/drawing/2014/main" id="{E977E703-46B3-4517-877D-764259CE50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51" name="Picture 50">
              <a:extLst>
                <a:ext uri="{FF2B5EF4-FFF2-40B4-BE49-F238E27FC236}">
                  <a16:creationId xmlns:a16="http://schemas.microsoft.com/office/drawing/2014/main" id="{16F22691-4426-4E20-AA0B-79FA8FDF9B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40" name="TextBox 3">
            <a:extLst>
              <a:ext uri="{FF2B5EF4-FFF2-40B4-BE49-F238E27FC236}">
                <a16:creationId xmlns:a16="http://schemas.microsoft.com/office/drawing/2014/main" id="{78198213-B6C6-5888-2C08-7F321DAA54D4}"/>
              </a:ext>
            </a:extLst>
          </p:cNvPr>
          <p:cNvSpPr txBox="1"/>
          <p:nvPr/>
        </p:nvSpPr>
        <p:spPr>
          <a:xfrm>
            <a:off x="831701" y="1295402"/>
            <a:ext cx="5412901" cy="3446247"/>
          </a:xfrm>
          <a:prstGeom prst="rect">
            <a:avLst/>
          </a:prstGeom>
        </p:spPr>
        <p:txBody>
          <a:bodyPr vert="horz" lIns="91440" tIns="45720" rIns="91440" bIns="45720" rtlCol="0" anchor="ctr">
            <a:normAutofit/>
          </a:bodyPr>
          <a:lstStyle/>
          <a:p>
            <a:pPr indent="-228600">
              <a:spcAft>
                <a:spcPts val="600"/>
              </a:spcAft>
              <a:buClr>
                <a:schemeClr val="accent1"/>
              </a:buClr>
              <a:buFont typeface="Arial" panose="020B0604020202020204" pitchFamily="34" charset="0"/>
              <a:buChar char="•"/>
            </a:pPr>
            <a:r>
              <a:rPr lang="en-US" sz="1700" dirty="0"/>
              <a:t>How we are different?</a:t>
            </a:r>
          </a:p>
          <a:p>
            <a:pPr marL="285750" indent="-228600">
              <a:spcAft>
                <a:spcPts val="600"/>
              </a:spcAft>
              <a:buClr>
                <a:schemeClr val="accent1"/>
              </a:buClr>
              <a:buFont typeface="Arial" panose="020B0604020202020204" pitchFamily="34" charset="0"/>
              <a:buChar char="•"/>
            </a:pPr>
            <a:r>
              <a:rPr lang="en-US" sz="1700" dirty="0"/>
              <a:t>There are other similar products available in the market and quite not same what we are offering; All the other brands offer only one kind of feature but, none of them are offering all together.</a:t>
            </a:r>
          </a:p>
          <a:p>
            <a:pPr marL="285750" indent="-228600">
              <a:spcAft>
                <a:spcPts val="600"/>
              </a:spcAft>
              <a:buClr>
                <a:schemeClr val="accent1"/>
              </a:buClr>
              <a:buFont typeface="Arial" panose="020B0604020202020204" pitchFamily="34" charset="0"/>
              <a:buChar char="•"/>
            </a:pPr>
            <a:r>
              <a:rPr lang="en-US" sz="1700" dirty="0"/>
              <a:t>Our product is much cheaper than all other brands.</a:t>
            </a:r>
          </a:p>
          <a:p>
            <a:pPr marL="285750" indent="-228600">
              <a:spcAft>
                <a:spcPts val="600"/>
              </a:spcAft>
              <a:buClr>
                <a:schemeClr val="accent1"/>
              </a:buClr>
              <a:buFont typeface="Arial" panose="020B0604020202020204" pitchFamily="34" charset="0"/>
              <a:buChar char="•"/>
            </a:pPr>
            <a:r>
              <a:rPr lang="en-US" sz="1700" dirty="0"/>
              <a:t>No other product available in same segment.</a:t>
            </a:r>
          </a:p>
          <a:p>
            <a:pPr marL="285750" indent="-228600">
              <a:spcAft>
                <a:spcPts val="600"/>
              </a:spcAft>
              <a:buClr>
                <a:schemeClr val="accent1"/>
              </a:buClr>
              <a:buFont typeface="Arial" panose="020B0604020202020204" pitchFamily="34" charset="0"/>
              <a:buChar char="•"/>
            </a:pPr>
            <a:r>
              <a:rPr lang="en-US" sz="1700" dirty="0"/>
              <a:t>Less complex as compared to others.</a:t>
            </a:r>
          </a:p>
          <a:p>
            <a:pPr marL="285750" indent="-228600">
              <a:spcAft>
                <a:spcPts val="600"/>
              </a:spcAft>
              <a:buClr>
                <a:schemeClr val="accent1"/>
              </a:buClr>
              <a:buFont typeface="Arial" panose="020B0604020202020204" pitchFamily="34" charset="0"/>
              <a:buChar char="•"/>
            </a:pPr>
            <a:r>
              <a:rPr lang="en-US" sz="1700" dirty="0"/>
              <a:t>FDA approved.</a:t>
            </a:r>
          </a:p>
          <a:p>
            <a:pPr marL="285750" indent="-228600">
              <a:spcAft>
                <a:spcPts val="600"/>
              </a:spcAft>
              <a:buClr>
                <a:schemeClr val="accent1"/>
              </a:buClr>
              <a:buFont typeface="Arial" panose="020B0604020202020204" pitchFamily="34" charset="0"/>
              <a:buChar char="•"/>
            </a:pPr>
            <a:r>
              <a:rPr lang="en-US" sz="1700" dirty="0"/>
              <a:t>Hypoallergenic Material. </a:t>
            </a:r>
          </a:p>
        </p:txBody>
      </p:sp>
      <p:pic>
        <p:nvPicPr>
          <p:cNvPr id="6" name="Picture 5" descr="Rows of shopping trolleys">
            <a:extLst>
              <a:ext uri="{FF2B5EF4-FFF2-40B4-BE49-F238E27FC236}">
                <a16:creationId xmlns:a16="http://schemas.microsoft.com/office/drawing/2014/main" id="{8B2E8912-F953-6E67-7A11-A6CD5FEA5A42}"/>
              </a:ext>
            </a:extLst>
          </p:cNvPr>
          <p:cNvPicPr>
            <a:picLocks noChangeAspect="1"/>
          </p:cNvPicPr>
          <p:nvPr/>
        </p:nvPicPr>
        <p:blipFill rotWithShape="1">
          <a:blip r:embed="rId4"/>
          <a:srcRect t="12651" b="5548"/>
          <a:stretch/>
        </p:blipFill>
        <p:spPr>
          <a:xfrm>
            <a:off x="6858001" y="2097914"/>
            <a:ext cx="4724400" cy="2656917"/>
          </a:xfrm>
          <a:prstGeom prst="rect">
            <a:avLst/>
          </a:prstGeom>
        </p:spPr>
      </p:pic>
      <p:pic>
        <p:nvPicPr>
          <p:cNvPr id="7" name="Picture 6" descr="A group of children posing for a photo&#10;&#10;Description automatically generated with medium confidence">
            <a:extLst>
              <a:ext uri="{FF2B5EF4-FFF2-40B4-BE49-F238E27FC236}">
                <a16:creationId xmlns:a16="http://schemas.microsoft.com/office/drawing/2014/main" id="{D05E3B1F-8342-5630-D906-FF943C556A5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901217" y="752135"/>
            <a:ext cx="6421218" cy="3989514"/>
          </a:xfrm>
          <a:prstGeom prst="rect">
            <a:avLst/>
          </a:prstGeom>
        </p:spPr>
      </p:pic>
    </p:spTree>
    <p:extLst>
      <p:ext uri="{BB962C8B-B14F-4D97-AF65-F5344CB8AC3E}">
        <p14:creationId xmlns:p14="http://schemas.microsoft.com/office/powerpoint/2010/main" val="2314551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graphicFrame>
        <p:nvGraphicFramePr>
          <p:cNvPr id="6" name="TextBox 3">
            <a:extLst>
              <a:ext uri="{FF2B5EF4-FFF2-40B4-BE49-F238E27FC236}">
                <a16:creationId xmlns:a16="http://schemas.microsoft.com/office/drawing/2014/main" id="{4F34E3FE-FAAA-574F-6C35-FEA12C7AF5C7}"/>
              </a:ext>
            </a:extLst>
          </p:cNvPr>
          <p:cNvGraphicFramePr/>
          <p:nvPr>
            <p:extLst>
              <p:ext uri="{D42A27DB-BD31-4B8C-83A1-F6EECF244321}">
                <p14:modId xmlns:p14="http://schemas.microsoft.com/office/powerpoint/2010/main" val="2254023769"/>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descr="A person and a child walking on a path in a park&#10;&#10;Description automatically generated with low confidence">
            <a:extLst>
              <a:ext uri="{FF2B5EF4-FFF2-40B4-BE49-F238E27FC236}">
                <a16:creationId xmlns:a16="http://schemas.microsoft.com/office/drawing/2014/main" id="{4F5D6A16-DC95-EE85-5463-57080048294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320" y="0"/>
            <a:ext cx="4525048" cy="3775587"/>
          </a:xfrm>
          <a:prstGeom prst="rect">
            <a:avLst/>
          </a:prstGeom>
        </p:spPr>
      </p:pic>
      <p:pic>
        <p:nvPicPr>
          <p:cNvPr id="21" name="Picture 20" descr="A person and a child looking at a tablet&#10;&#10;Description automatically generated with medium confidence">
            <a:extLst>
              <a:ext uri="{FF2B5EF4-FFF2-40B4-BE49-F238E27FC236}">
                <a16:creationId xmlns:a16="http://schemas.microsoft.com/office/drawing/2014/main" id="{C9CDF3A7-CEFE-BAFD-9026-C8DFE4AD6A6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0" y="3787004"/>
            <a:ext cx="4621440" cy="3082413"/>
          </a:xfrm>
          <a:prstGeom prst="rect">
            <a:avLst/>
          </a:prstGeom>
        </p:spPr>
      </p:pic>
    </p:spTree>
    <p:extLst>
      <p:ext uri="{BB962C8B-B14F-4D97-AF65-F5344CB8AC3E}">
        <p14:creationId xmlns:p14="http://schemas.microsoft.com/office/powerpoint/2010/main" val="643506445"/>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1657</TotalTime>
  <Words>604</Words>
  <Application>Microsoft Macintosh PowerPoint</Application>
  <PresentationFormat>Widescreen</PresentationFormat>
  <Paragraphs>115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Avenir Next LT Pro</vt:lpstr>
      <vt:lpstr>AvenirNext LT Pro Medium</vt:lpstr>
      <vt:lpstr>Sabon Next LT</vt:lpstr>
      <vt:lpstr>DappledVTI</vt:lpstr>
      <vt:lpstr>PowerPoint Presentation</vt:lpstr>
      <vt:lpstr>PowerPoint Presentation</vt:lpstr>
      <vt:lpstr>Look-Over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Growth Strategies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Modi, Aditya</dc:creator>
  <cp:lastModifiedBy>kritic71@gmail.com</cp:lastModifiedBy>
  <cp:revision>6</cp:revision>
  <dcterms:created xsi:type="dcterms:W3CDTF">2022-04-25T21:13:03Z</dcterms:created>
  <dcterms:modified xsi:type="dcterms:W3CDTF">2022-07-09T22:04:01Z</dcterms:modified>
</cp:coreProperties>
</file>